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9" r:id="rId5"/>
    <p:sldId id="310" r:id="rId6"/>
    <p:sldId id="311" r:id="rId7"/>
    <p:sldId id="267" r:id="rId8"/>
    <p:sldId id="265" r:id="rId9"/>
    <p:sldId id="266" r:id="rId10"/>
    <p:sldId id="1806" r:id="rId11"/>
    <p:sldId id="318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91" r:id="rId20"/>
    <p:sldId id="292" r:id="rId21"/>
    <p:sldId id="287" r:id="rId22"/>
    <p:sldId id="288" r:id="rId23"/>
    <p:sldId id="289" r:id="rId24"/>
    <p:sldId id="290" r:id="rId25"/>
    <p:sldId id="293" r:id="rId26"/>
    <p:sldId id="270" r:id="rId27"/>
    <p:sldId id="294" r:id="rId28"/>
    <p:sldId id="272" r:id="rId29"/>
    <p:sldId id="273" r:id="rId30"/>
    <p:sldId id="274" r:id="rId31"/>
    <p:sldId id="315" r:id="rId32"/>
    <p:sldId id="316" r:id="rId33"/>
    <p:sldId id="308" r:id="rId34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3C3C3"/>
    <a:srgbClr val="FA1E00"/>
    <a:srgbClr val="00A546"/>
    <a:srgbClr val="FEC7BF"/>
    <a:srgbClr val="BFE9D1"/>
    <a:srgbClr val="FFF0D9"/>
    <a:srgbClr val="D9E2E8"/>
    <a:srgbClr val="B5C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56-B777-A1911B00CA55}">
  <a:tblStyle styleId="{D27102A9-8310-4756-B777-A1911B00CA55}" styleName="Die Mitte">
    <a:wholeTbl>
      <a:tcTxStyle>
        <a:fontRef idx="minor">
          <a:scrgbClr r="0" g="0" b="0"/>
        </a:fontRef>
        <a:schemeClr val="accent4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9525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</a:tcStyle>
    </a:band2H>
    <a:band1V>
      <a:tcStyle>
        <a:tcBdr/>
        <a:fill>
          <a:noFill/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 autoAdjust="0"/>
    <p:restoredTop sz="96357" autoAdjust="0"/>
  </p:normalViewPr>
  <p:slideViewPr>
    <p:cSldViewPr showGuides="1">
      <p:cViewPr varScale="1">
        <p:scale>
          <a:sx n="95" d="100"/>
          <a:sy n="95" d="100"/>
        </p:scale>
        <p:origin x="1000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9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381975433058"/>
          <c:y val="0.24123335119786532"/>
          <c:w val="0.23012739436200444"/>
          <c:h val="0.888154012805044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 in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69-423B-9A23-E6937D8C0EF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69-423B-9A23-E6937D8C0EF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69-423B-9A23-E6937D8C0EF6}"/>
              </c:ext>
            </c:extLst>
          </c:dPt>
          <c:cat>
            <c:strRef>
              <c:f>Sheet1!$A$2:$A$4</c:f>
              <c:strCache>
                <c:ptCount val="3"/>
                <c:pt idx="0">
                  <c:v>70% Text (12.5 Pt.) ipsum dolor</c:v>
                </c:pt>
                <c:pt idx="1">
                  <c:v>20% Text (12.5 Pt.) ipsum</c:v>
                </c:pt>
                <c:pt idx="2">
                  <c:v>10% Text (12.5 Pt.) ipsum dolor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9-423B-9A23-E6937D8C0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925441179551775"/>
          <c:y val="0.82020601078417998"/>
          <c:w val="0.28011170110919037"/>
          <c:h val="0.11311265790774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2655046933394"/>
          <c:y val="0.34517768260998433"/>
          <c:w val="0.23012739436200444"/>
          <c:h val="0.888154012805044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 in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69-423B-9A23-E6937D8C0E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69-423B-9A23-E6937D8C0E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69-423B-9A23-E6937D8C0E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B6-4F6C-A057-F241FB82E6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A9-4590-922D-79763D7469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B6-4F6C-A057-F241FB82E60E}"/>
              </c:ext>
            </c:extLst>
          </c:dPt>
          <c:cat>
            <c:strRef>
              <c:f>Sheet1!$A$2:$A$7</c:f>
              <c:strCache>
                <c:ptCount val="6"/>
                <c:pt idx="0">
                  <c:v>22% Text (12.5 Pt.) ipsum dolor</c:v>
                </c:pt>
                <c:pt idx="1">
                  <c:v>11% Text (12.5 Pt.) ipsum</c:v>
                </c:pt>
                <c:pt idx="2">
                  <c:v>26% Text (12.5 Pt.) ipsum dolor</c:v>
                </c:pt>
                <c:pt idx="3">
                  <c:v>18% Text (12.5 Pt.) ipsum</c:v>
                </c:pt>
                <c:pt idx="4">
                  <c:v>19% Text (12.5 Pt.) ipsum dolor</c:v>
                </c:pt>
                <c:pt idx="5">
                  <c:v>05% Text (12.5 Pt.) ipsum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11</c:v>
                </c:pt>
                <c:pt idx="2">
                  <c:v>26</c:v>
                </c:pt>
                <c:pt idx="3">
                  <c:v>18</c:v>
                </c:pt>
                <c:pt idx="4">
                  <c:v>19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9-423B-9A23-E6937D8C0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458663357264202"/>
          <c:y val="0.82020601078417998"/>
          <c:w val="0.59541336642735798"/>
          <c:h val="0.11311265790774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2655046933394"/>
          <c:y val="0.34517768260998433"/>
          <c:w val="0.23012739436200444"/>
          <c:h val="0.888154012805044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 in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69-423B-9A23-E6937D8C0EF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69-423B-9A23-E6937D8C0EF6}"/>
              </c:ext>
            </c:extLst>
          </c:dPt>
          <c:cat>
            <c:strRef>
              <c:f>Sheet1!$A$2:$A$3</c:f>
              <c:strCache>
                <c:ptCount val="2"/>
                <c:pt idx="0">
                  <c:v>40% Text (12.5 Pt.) ipsum </c:v>
                </c:pt>
                <c:pt idx="1">
                  <c:v>60% Text (12.5 Pt.) ipsum dolor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9-423B-9A23-E6937D8C0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147429646374715"/>
          <c:y val="0.85736131171377561"/>
          <c:w val="0.32267675456234474"/>
          <c:h val="7.595735697814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l">
              <a:lnSpc>
                <a:spcPct val="92000"/>
              </a:lnSpc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250" b="1" noProof="0" dirty="0">
                <a:solidFill>
                  <a:schemeClr val="accent4"/>
                </a:solidFill>
              </a:rPr>
              <a:t>Diagrammtitel (12.5 Pt.)</a:t>
            </a:r>
          </a:p>
          <a:p>
            <a:pPr algn="l">
              <a:lnSpc>
                <a:spcPct val="92000"/>
              </a:lnSpc>
              <a:defRPr/>
            </a:pPr>
            <a:r>
              <a:rPr lang="de-CH" sz="1250" noProof="0" dirty="0">
                <a:solidFill>
                  <a:schemeClr val="accent4"/>
                </a:solidFill>
              </a:rPr>
              <a:t>Untertitel </a:t>
            </a:r>
            <a:r>
              <a:rPr lang="de-CH" sz="1250" baseline="0" noProof="0" dirty="0">
                <a:solidFill>
                  <a:schemeClr val="accent4"/>
                </a:solidFill>
              </a:rPr>
              <a:t>(12.5 Pt.)</a:t>
            </a:r>
            <a:endParaRPr lang="de-CH" sz="1250" noProof="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1.314481025261202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l">
            <a:lnSpc>
              <a:spcPct val="92000"/>
            </a:lnSpc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5928681328627023E-2"/>
          <c:y val="0.21494760033537508"/>
          <c:w val="0.71929387274866496"/>
          <c:h val="0.68951032656017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Lauftext (12.5 Pt.) ipsum et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5.3</c:v>
                </c:pt>
                <c:pt idx="1">
                  <c:v>6.5</c:v>
                </c:pt>
                <c:pt idx="2">
                  <c:v>2.4</c:v>
                </c:pt>
                <c:pt idx="3">
                  <c:v>3.5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9-4992-9147-1F37B9E6A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Lauftext (12.5 Pt.) ipsum dolor sit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7.7</c:v>
                </c:pt>
                <c:pt idx="3">
                  <c:v>0.5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9-4992-9147-1F37B9E6AB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Lauftext (12.5 Pt.) ipsum 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3.5</c:v>
                </c:pt>
                <c:pt idx="1">
                  <c:v>0.5</c:v>
                </c:pt>
                <c:pt idx="2">
                  <c:v>4.7</c:v>
                </c:pt>
                <c:pt idx="3">
                  <c:v>2.4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9-4992-9147-1F37B9E6A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7770288"/>
        <c:axId val="997771272"/>
      </c:barChart>
      <c:catAx>
        <c:axId val="99777028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1272"/>
        <c:crosses val="autoZero"/>
        <c:auto val="1"/>
        <c:lblAlgn val="ctr"/>
        <c:lblOffset val="100"/>
        <c:noMultiLvlLbl val="0"/>
      </c:catAx>
      <c:valAx>
        <c:axId val="997771272"/>
        <c:scaling>
          <c:orientation val="minMax"/>
          <c:max val="8"/>
        </c:scaling>
        <c:delete val="0"/>
        <c:axPos val="l"/>
        <c:majorGridlines>
          <c:spPr>
            <a:ln w="6350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16897456783416"/>
          <c:y val="0.77520156407913388"/>
          <c:w val="0.24556240383745134"/>
          <c:h val="0.14155039936110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97" b="0" i="0" u="none" strike="noStrike" kern="1200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l">
              <a:lnSpc>
                <a:spcPct val="92000"/>
              </a:lnSpc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250" b="1" noProof="0" dirty="0">
                <a:solidFill>
                  <a:schemeClr val="accent4"/>
                </a:solidFill>
              </a:rPr>
              <a:t>Diagrammtitel (12.5 Pt.)</a:t>
            </a:r>
          </a:p>
          <a:p>
            <a:pPr algn="l">
              <a:lnSpc>
                <a:spcPct val="92000"/>
              </a:lnSpc>
              <a:defRPr/>
            </a:pPr>
            <a:r>
              <a:rPr lang="de-CH" sz="1250" baseline="0" noProof="0" dirty="0">
                <a:solidFill>
                  <a:schemeClr val="accent4"/>
                </a:solidFill>
              </a:rPr>
              <a:t>Untertitel (12.5 Pt.)</a:t>
            </a:r>
            <a:endParaRPr lang="de-CH" sz="1250" noProof="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1.314481025261202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l">
            <a:lnSpc>
              <a:spcPct val="92000"/>
            </a:lnSpc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5928681328627023E-2"/>
          <c:y val="0.21494760033537508"/>
          <c:w val="0.71929387274866496"/>
          <c:h val="0.68951032656017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Lauftext (12.5 Pt.) ipsum 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5.3</c:v>
                </c:pt>
                <c:pt idx="1">
                  <c:v>6.5</c:v>
                </c:pt>
                <c:pt idx="2">
                  <c:v>2.4</c:v>
                </c:pt>
                <c:pt idx="3">
                  <c:v>3.5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9-4992-9147-1F37B9E6A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Lauftext (12.5 Pt.) ipsum dolor sit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7.7</c:v>
                </c:pt>
                <c:pt idx="3">
                  <c:v>0.5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9-4992-9147-1F37B9E6AB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Lauftext (12.5 Pt.) ipsum 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3.5</c:v>
                </c:pt>
                <c:pt idx="1">
                  <c:v>0.5</c:v>
                </c:pt>
                <c:pt idx="2">
                  <c:v>4.7</c:v>
                </c:pt>
                <c:pt idx="3">
                  <c:v>2.4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9-4992-9147-1F37B9E6A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7770288"/>
        <c:axId val="997771272"/>
      </c:barChart>
      <c:catAx>
        <c:axId val="99777028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1272"/>
        <c:crosses val="autoZero"/>
        <c:auto val="1"/>
        <c:lblAlgn val="ctr"/>
        <c:lblOffset val="100"/>
        <c:noMultiLvlLbl val="0"/>
      </c:catAx>
      <c:valAx>
        <c:axId val="997771272"/>
        <c:scaling>
          <c:orientation val="minMax"/>
          <c:max val="8"/>
        </c:scaling>
        <c:delete val="0"/>
        <c:axPos val="l"/>
        <c:majorGridlines>
          <c:spPr>
            <a:ln w="6350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16897456783416"/>
          <c:y val="0.77520156407913388"/>
          <c:w val="0.24556240383745134"/>
          <c:h val="0.14155039936110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97" b="0" i="0" u="none" strike="noStrike" kern="1200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l">
              <a:lnSpc>
                <a:spcPct val="92000"/>
              </a:lnSpc>
              <a:defRPr lang="de-CH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250" b="1" noProof="0" dirty="0">
                <a:solidFill>
                  <a:schemeClr val="accent4"/>
                </a:solidFill>
              </a:rPr>
              <a:t>Diagrammtitel (12.5 Pt.)</a:t>
            </a:r>
          </a:p>
          <a:p>
            <a:pPr algn="l">
              <a:lnSpc>
                <a:spcPct val="92000"/>
              </a:lnSpc>
              <a:defRPr lang="de-CH" noProof="0"/>
            </a:pPr>
            <a:r>
              <a:rPr lang="de-CH" sz="1250" noProof="0" dirty="0">
                <a:solidFill>
                  <a:schemeClr val="accent4"/>
                </a:solidFill>
              </a:rPr>
              <a:t>Untertitel </a:t>
            </a:r>
            <a:r>
              <a:rPr lang="de-CH" sz="1250" baseline="0" noProof="0" dirty="0">
                <a:solidFill>
                  <a:schemeClr val="accent4"/>
                </a:solidFill>
              </a:rPr>
              <a:t>(12.5 Pt.)</a:t>
            </a:r>
            <a:endParaRPr lang="de-CH" sz="1250" noProof="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1.314481025261202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l">
            <a:lnSpc>
              <a:spcPct val="92000"/>
            </a:lnSpc>
            <a:defRPr lang="de-CH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5928681328627023E-2"/>
          <c:y val="0.21494760033537508"/>
          <c:w val="0.71929387274866496"/>
          <c:h val="0.68951032656017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Lauftext (12.5 Pt.) ipsum 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5.3</c:v>
                </c:pt>
                <c:pt idx="1">
                  <c:v>6.5</c:v>
                </c:pt>
                <c:pt idx="2">
                  <c:v>2.4</c:v>
                </c:pt>
                <c:pt idx="3">
                  <c:v>3.5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9-4992-9147-1F37B9E6A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Lauftext (12.5 Pt.) ipsum dolor sit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7.7</c:v>
                </c:pt>
                <c:pt idx="3">
                  <c:v>0.5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9-4992-9147-1F37B9E6A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7770288"/>
        <c:axId val="997771272"/>
      </c:barChart>
      <c:catAx>
        <c:axId val="99777028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1272"/>
        <c:crosses val="autoZero"/>
        <c:auto val="1"/>
        <c:lblAlgn val="ctr"/>
        <c:lblOffset val="100"/>
        <c:noMultiLvlLbl val="0"/>
      </c:catAx>
      <c:valAx>
        <c:axId val="997771272"/>
        <c:scaling>
          <c:orientation val="minMax"/>
          <c:max val="8"/>
        </c:scaling>
        <c:delete val="0"/>
        <c:axPos val="l"/>
        <c:majorGridlines>
          <c:spPr>
            <a:ln w="6350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16897456783416"/>
          <c:y val="0.8230430982801803"/>
          <c:w val="0.24556240383745134"/>
          <c:h val="9.3708865160061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97" b="0" i="0" u="none" strike="noStrike" kern="1200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algn="l">
              <a:lnSpc>
                <a:spcPct val="92000"/>
              </a:lnSpc>
              <a:defRPr lang="de-CH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sz="1250" b="1" noProof="0" dirty="0">
                <a:solidFill>
                  <a:schemeClr val="accent4"/>
                </a:solidFill>
              </a:rPr>
              <a:t>Diagrammtitel (12.5 Pt.)</a:t>
            </a:r>
          </a:p>
          <a:p>
            <a:pPr algn="l">
              <a:lnSpc>
                <a:spcPct val="92000"/>
              </a:lnSpc>
              <a:defRPr lang="de-CH" noProof="0"/>
            </a:pPr>
            <a:r>
              <a:rPr lang="de-CH" sz="1250" noProof="0" dirty="0">
                <a:solidFill>
                  <a:schemeClr val="accent4"/>
                </a:solidFill>
              </a:rPr>
              <a:t>Untertitel </a:t>
            </a:r>
            <a:r>
              <a:rPr lang="de-CH" sz="1250" baseline="0" noProof="0" dirty="0">
                <a:solidFill>
                  <a:schemeClr val="accent4"/>
                </a:solidFill>
              </a:rPr>
              <a:t>(12.5 Pt.)</a:t>
            </a:r>
          </a:p>
        </c:rich>
      </c:tx>
      <c:layout>
        <c:manualLayout>
          <c:xMode val="edge"/>
          <c:yMode val="edge"/>
          <c:x val="1.314481025261202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algn="l">
            <a:lnSpc>
              <a:spcPct val="92000"/>
            </a:lnSpc>
            <a:defRPr lang="de-CH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5928681328627023E-2"/>
          <c:y val="0.21494760033537508"/>
          <c:w val="0.71929387274866496"/>
          <c:h val="0.68951032656017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Lauftext (12.5 Pt.) ipsum 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5.3</c:v>
                </c:pt>
                <c:pt idx="1">
                  <c:v>6.5</c:v>
                </c:pt>
                <c:pt idx="2">
                  <c:v>2.4</c:v>
                </c:pt>
                <c:pt idx="3">
                  <c:v>3.5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9-4992-9147-1F37B9E6A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Lauftext (12.5 Pt.) ipsum dolor sit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7.7</c:v>
                </c:pt>
                <c:pt idx="3">
                  <c:v>0.5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9-4992-9147-1F37B9E6AB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Lauftext (12.5 Pt.) ipsum est</c:v>
                </c:pt>
              </c:strCache>
            </c:strRef>
          </c:tx>
          <c:spPr>
            <a:solidFill>
              <a:srgbClr val="C3C3C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Q1 2020 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3.5</c:v>
                </c:pt>
                <c:pt idx="1">
                  <c:v>0.5</c:v>
                </c:pt>
                <c:pt idx="2">
                  <c:v>4.7</c:v>
                </c:pt>
                <c:pt idx="3">
                  <c:v>2.4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9-4992-9147-1F37B9E6A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7770288"/>
        <c:axId val="997771272"/>
      </c:barChart>
      <c:catAx>
        <c:axId val="99777028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accent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1272"/>
        <c:crosses val="autoZero"/>
        <c:auto val="1"/>
        <c:lblAlgn val="ctr"/>
        <c:lblOffset val="100"/>
        <c:noMultiLvlLbl val="0"/>
      </c:catAx>
      <c:valAx>
        <c:axId val="997771272"/>
        <c:scaling>
          <c:orientation val="minMax"/>
          <c:max val="8"/>
        </c:scaling>
        <c:delete val="0"/>
        <c:axPos val="l"/>
        <c:majorGridlines>
          <c:spPr>
            <a:ln w="6350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7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16897456783416"/>
          <c:y val="0.77520156407913388"/>
          <c:w val="0.24556240383745134"/>
          <c:h val="0.14155039936110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97" b="0" i="0" u="none" strike="noStrike" kern="1200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3A4B25-EFC8-4D66-A9B3-20E7C873BD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0A560-7CB7-4FE9-AA3C-4BEDD2540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0B5F-D109-43F1-B1EC-5D836945DFD2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1520F-16B6-4FB3-A226-F6E31662F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84430-5C5B-44A5-AE67-6C3DA95ED6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A043-CF88-4EE3-BA8B-D1840A64EAA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271CE-30F2-432A-AF53-44B6621E151E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1E16-DB93-49B9-8621-008A6C11A2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58511D-28ED-414D-9DCC-9627C575D5D2}"/>
              </a:ext>
            </a:extLst>
          </p:cNvPr>
          <p:cNvSpPr/>
          <p:nvPr userDrawn="1"/>
        </p:nvSpPr>
        <p:spPr>
          <a:xfrm>
            <a:off x="571500" y="5425200"/>
            <a:ext cx="2664296" cy="904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2000"/>
              </a:lnSpc>
            </a:pPr>
            <a:r>
              <a:rPr lang="de-CH" sz="1500" spc="20" baseline="0" noProof="0" dirty="0">
                <a:solidFill>
                  <a:schemeClr val="accent4"/>
                </a:solidFill>
              </a:rPr>
              <a:t>Freiheit. Solidarität. Verantwortung.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F9C65-AFEB-4F25-9B91-1809A68131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880" y="536400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bg1"/>
                </a:solidFill>
              </a:defRPr>
            </a:lvl1pPr>
            <a:lvl2pPr marL="0" indent="0">
              <a:lnSpc>
                <a:spcPct val="84000"/>
              </a:lnSpc>
              <a:spcBef>
                <a:spcPts val="0"/>
              </a:spcBef>
              <a:buNone/>
              <a:defRPr sz="4500" spc="0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4pPr>
          </a:lstStyle>
          <a:p>
            <a:pPr lvl="0"/>
            <a:r>
              <a:rPr lang="de-CH" dirty="0"/>
              <a:t>Titel</a:t>
            </a:r>
          </a:p>
          <a:p>
            <a:pPr lvl="1"/>
            <a:r>
              <a:rPr lang="de-CH" dirty="0"/>
              <a:t>Untertitel</a:t>
            </a:r>
          </a:p>
          <a:p>
            <a:pPr lvl="2"/>
            <a:r>
              <a:rPr lang="de-CH" dirty="0"/>
              <a:t>Ort, Datum, Autor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178222-9A6E-4849-AA8C-9FF65AF463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99" y="5192449"/>
            <a:ext cx="5889600" cy="166555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111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E1D3-BA47-424A-8405-3B44934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399"/>
            <a:ext cx="5426868" cy="108050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2CED-9B13-473B-8246-61069C61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0400"/>
            <a:ext cx="5429248" cy="42435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613999-3278-483E-A992-CA823C9DC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4588" y="536400"/>
            <a:ext cx="5395910" cy="1080508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CH" dirty="0"/>
              <a:t>Titel hinzufügen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6A7A32-7E22-4596-8652-8AA9B4AD43E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26971" y="1760400"/>
            <a:ext cx="5393531" cy="4243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7D9E38C-C2E8-4D4C-AD86-5C7428FC2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55869B-472F-4E5A-AE22-31A3B51CC26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C5624-E09B-41BC-8FED-67220BB994E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B585D6-2CE8-4206-8FAB-066F24940E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AE11ED2-C4CF-426D-AEF5-9B0E2DFEEF4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362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0" userDrawn="1">
          <p15:clr>
            <a:srgbClr val="FBAE40"/>
          </p15:clr>
        </p15:guide>
        <p15:guide id="2" pos="39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E1D3-BA47-424A-8405-3B44934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5426868" cy="3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2CED-9B13-473B-8246-61069C61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0400"/>
            <a:ext cx="5429248" cy="42435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7875B3-C0E1-412A-893F-9C201D9DD66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1500" y="892800"/>
            <a:ext cx="5429250" cy="653272"/>
          </a:xfrm>
        </p:spPr>
        <p:txBody>
          <a:bodyPr/>
          <a:lstStyle>
            <a:lvl1pPr marL="0" indent="0" algn="l">
              <a:buNone/>
              <a:defRPr sz="30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add</a:t>
            </a:r>
            <a:r>
              <a:rPr lang="de-CH" noProof="0" dirty="0"/>
              <a:t>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7E9C53E-82FD-4707-8B73-100C01BA9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4588" y="569119"/>
            <a:ext cx="5395912" cy="5436394"/>
          </a:xfrm>
          <a:solidFill>
            <a:srgbClr val="E6E6E6"/>
          </a:solid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FDA59C9-40F2-4BBB-B0AA-4AB80D704F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0FF788-545E-4FC9-88F3-2D17DC207F0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2BDC76-444D-4F17-8CB9-789910C213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E4033B-98D6-49B1-9333-3994070267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EF084B6-38B8-41B2-92B4-989080909DF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109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1" userDrawn="1">
          <p15:clr>
            <a:srgbClr val="FBAE40"/>
          </p15:clr>
        </p15:guide>
        <p15:guide id="2" pos="37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E1D3-BA47-424A-8405-3B44934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8" y="534553"/>
            <a:ext cx="5395912" cy="3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2CED-9B13-473B-8246-61069C61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8" y="1760141"/>
            <a:ext cx="5400672" cy="42435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7875B3-C0E1-412A-893F-9C201D9DD66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19828" y="896400"/>
            <a:ext cx="5398292" cy="653272"/>
          </a:xfrm>
        </p:spPr>
        <p:txBody>
          <a:bodyPr/>
          <a:lstStyle>
            <a:lvl1pPr marL="0" indent="0" algn="l">
              <a:buNone/>
              <a:defRPr sz="30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add</a:t>
            </a:r>
            <a:r>
              <a:rPr lang="de-CH" noProof="0" dirty="0"/>
              <a:t>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7E9C53E-82FD-4707-8B73-100C01BA9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500" y="569119"/>
            <a:ext cx="5395912" cy="5436394"/>
          </a:xfrm>
          <a:solidFill>
            <a:srgbClr val="E6E6E6"/>
          </a:solidFill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1C94F2F-6FD2-4A38-B355-23921633F8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6FB0CD-53CE-4F49-8DA2-54FBBE969A3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4B6007-944A-49FB-BF6E-391452233A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D55780-E59A-4C09-AD96-42E9AFA494D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DC400CB-F1DA-43F7-BE2C-F61FDAD7592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743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7" userDrawn="1">
          <p15:clr>
            <a:srgbClr val="FBAE40"/>
          </p15:clr>
        </p15:guide>
        <p15:guide id="2" pos="37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E12FF6-CD0D-444B-9A63-AC2603A37A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500" y="536575"/>
            <a:ext cx="11047413" cy="5468938"/>
          </a:xfrm>
          <a:solidFill>
            <a:srgbClr val="E6E6E6"/>
          </a:solidFill>
        </p:spPr>
        <p:txBody>
          <a:bodyPr anchor="b" anchorCtr="0"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AB7FADE-6FEF-4F47-8F67-6B7525FA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80" y="1124744"/>
            <a:ext cx="10473533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AE3D1EC-AC4A-490C-9442-9C4B4C385E9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5380" y="1461600"/>
            <a:ext cx="5426868" cy="653272"/>
          </a:xfrm>
        </p:spPr>
        <p:txBody>
          <a:bodyPr/>
          <a:lstStyle>
            <a:lvl1pPr marL="0" indent="0" algn="l">
              <a:buNone/>
              <a:defRPr sz="300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CH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7265D7C-2A0C-4A91-9B6E-1C4AA8BA8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4DC7C3-C791-4FE1-96D1-17F59F6BD95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56DA2D-9E1B-4A8E-A23F-A3D71C61D5E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6164CB-70D3-448B-B861-B3A04AF38E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4A480F9-FC9B-495F-B23F-A0908F8AE46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191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blau">
    <p:bg>
      <p:bgPr>
        <a:solidFill>
          <a:srgbClr val="D9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1BD712-955B-4140-9EA8-6E14A9F7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0" y="536400"/>
            <a:ext cx="11046620" cy="1080508"/>
          </a:xfrm>
        </p:spPr>
        <p:txBody>
          <a:bodyPr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de-CH" noProof="0" dirty="0" err="1"/>
              <a:t>Kapiteltrenner</a:t>
            </a:r>
            <a:endParaRPr lang="de-CH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126DF5-D03F-4897-910C-4D2753C392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DDB335-EC7D-418D-B248-D639286AB3C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86A117-CD45-472E-BF47-CD79EBA95F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17EAC7-E371-4B46-8C5B-A6D214B5FF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9A93C5E-8880-4D2A-AD16-21103F08F1A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315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range">
    <p:bg>
      <p:bgPr>
        <a:solidFill>
          <a:srgbClr val="FF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1BD712-955B-4140-9EA8-6E14A9F7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0" y="536400"/>
            <a:ext cx="11046620" cy="1080508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CH" noProof="0" dirty="0" err="1"/>
              <a:t>Kapiteltrenner</a:t>
            </a:r>
            <a:endParaRPr lang="de-CH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BDA8CF-5A65-4E16-A3B5-BB6B560BA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7339D1-D972-4DAA-827D-F3763BBEBB4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551691-6ED5-4723-AAA6-26FC06EAAB1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E39AF2-4524-4352-A48F-AEC11B9C75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13F3CE4-3F6A-4058-A77B-50A33B3EA09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131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F71C7-14CF-44C0-B8A8-6CFBFDC8B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0" y="536400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bg1"/>
                </a:solidFill>
              </a:defRPr>
            </a:lvl1pPr>
            <a:lvl2pPr marL="0" indent="0">
              <a:lnSpc>
                <a:spcPct val="91000"/>
              </a:lnSpc>
              <a:spcBef>
                <a:spcPts val="900"/>
              </a:spcBef>
              <a:buNone/>
              <a:defRPr>
                <a:solidFill>
                  <a:schemeClr val="accent4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de-CH" dirty="0"/>
              <a:t>Zitat</a:t>
            </a:r>
          </a:p>
          <a:p>
            <a:pPr lvl="1"/>
            <a:r>
              <a:rPr lang="de-CH" dirty="0"/>
              <a:t>Quelle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437F07-7202-49D9-941B-665C1E65E8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B8B47F-2485-48C7-B57C-FD6F23D01BE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9C1891-BB40-4894-B43D-8DF9E596638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5A2859-F332-4222-9AD1-075A020CE6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138A15-2950-49C5-A815-639618A9C9A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275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F71C7-14CF-44C0-B8A8-6CFBFDC8B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0" y="536400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accent1"/>
                </a:solidFill>
              </a:defRPr>
            </a:lvl1pPr>
            <a:lvl2pPr marL="0" indent="0">
              <a:lnSpc>
                <a:spcPct val="91000"/>
              </a:lnSpc>
              <a:spcBef>
                <a:spcPts val="900"/>
              </a:spcBef>
              <a:buNone/>
              <a:defRPr>
                <a:solidFill>
                  <a:schemeClr val="accent4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de-CH" dirty="0"/>
              <a:t>Zitat</a:t>
            </a:r>
          </a:p>
          <a:p>
            <a:pPr lvl="1"/>
            <a:r>
              <a:rPr lang="de-CH" dirty="0"/>
              <a:t>Quelle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11190E-76E1-43B3-89AB-A3CAD02133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DD4AC9-6362-44A0-85B3-33BE25A0130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DE90D1-E22C-4A97-9486-F90E48FCA6D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6AFB56-7360-4283-AD57-EC2B8DC615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16E4121-FEA4-4196-B20A-95FA7FF7D4A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3747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F71C7-14CF-44C0-B8A8-6CFBFDC8B2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880" y="536400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accent1"/>
                </a:solidFill>
              </a:defRPr>
            </a:lvl1pPr>
            <a:lvl2pPr marL="0" indent="0">
              <a:lnSpc>
                <a:spcPct val="91000"/>
              </a:lnSpc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de-CH" dirty="0"/>
              <a:t>Zitat</a:t>
            </a:r>
          </a:p>
          <a:p>
            <a:pPr lvl="1"/>
            <a:r>
              <a:rPr lang="de-CH" dirty="0"/>
              <a:t>Quelle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F63F07-281F-4BBB-987A-22A03D330D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6851FC-112A-4DF1-B7C6-D7ECBA0B8F5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DB7C6A-8998-47DC-BB33-DB46006A616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5B0134-1E35-4A0C-9A24-6E1A169BD8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1A5171-9C43-495E-AF11-2B221B7F649E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369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/ Schluss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58511D-28ED-414D-9DCC-9627C575D5D2}"/>
              </a:ext>
            </a:extLst>
          </p:cNvPr>
          <p:cNvSpPr/>
          <p:nvPr userDrawn="1"/>
        </p:nvSpPr>
        <p:spPr>
          <a:xfrm>
            <a:off x="571500" y="5425200"/>
            <a:ext cx="2664296" cy="904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2000"/>
              </a:lnSpc>
            </a:pPr>
            <a:r>
              <a:rPr lang="de-CH" sz="1500" spc="20" baseline="0" noProof="0" dirty="0">
                <a:solidFill>
                  <a:schemeClr val="accent4"/>
                </a:solidFill>
              </a:rPr>
              <a:t>Freiheit. Solidarität. Verantwortung.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37AB0-B8FD-43D4-AE2C-68E52C13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880" y="536399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bg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baseline="0">
                <a:solidFill>
                  <a:schemeClr val="accent4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de-CH" dirty="0"/>
              <a:t>Titel</a:t>
            </a:r>
          </a:p>
          <a:p>
            <a:pPr lvl="1"/>
            <a:r>
              <a:rPr lang="de-CH" dirty="0"/>
              <a:t>Autor, Mail, Telefon (15 Pt.)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E88C157-8EA6-4D45-9EB7-28A0E8B66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99" y="5192449"/>
            <a:ext cx="5889600" cy="166555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288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58511D-28ED-414D-9DCC-9627C575D5D2}"/>
              </a:ext>
            </a:extLst>
          </p:cNvPr>
          <p:cNvSpPr/>
          <p:nvPr userDrawn="1"/>
        </p:nvSpPr>
        <p:spPr>
          <a:xfrm>
            <a:off x="571500" y="5425200"/>
            <a:ext cx="2664296" cy="904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2000"/>
              </a:lnSpc>
            </a:pPr>
            <a:r>
              <a:rPr lang="de-CH" sz="1500" spc="20" baseline="0" noProof="0" dirty="0">
                <a:solidFill>
                  <a:schemeClr val="accent4"/>
                </a:solidFill>
              </a:rPr>
              <a:t>Freiheit. Solidarität. Verantwortung.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F9C65-AFEB-4F25-9B91-1809A68131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880" y="536400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accent1"/>
                </a:solidFill>
              </a:defRPr>
            </a:lvl1pPr>
            <a:lvl2pPr marL="0" indent="0">
              <a:lnSpc>
                <a:spcPct val="84000"/>
              </a:lnSpc>
              <a:spcBef>
                <a:spcPts val="0"/>
              </a:spcBef>
              <a:buNone/>
              <a:defRPr sz="4500" spc="0" baseline="0">
                <a:solidFill>
                  <a:schemeClr val="accent1"/>
                </a:solidFill>
              </a:defRPr>
            </a:lvl2pPr>
            <a:lvl3pPr marL="0" indent="0" algn="l"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accent4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4pPr>
          </a:lstStyle>
          <a:p>
            <a:pPr lvl="0"/>
            <a:r>
              <a:rPr lang="de-CH" dirty="0"/>
              <a:t>Titel</a:t>
            </a:r>
          </a:p>
          <a:p>
            <a:pPr lvl="1"/>
            <a:r>
              <a:rPr lang="de-CH" dirty="0"/>
              <a:t>Untertitel</a:t>
            </a:r>
          </a:p>
          <a:p>
            <a:pPr lvl="2"/>
            <a:r>
              <a:rPr lang="de-CH" dirty="0"/>
              <a:t>Ort, Datum, Autor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604DDFB-5253-44E0-BCD8-158807853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99" y="5192449"/>
            <a:ext cx="5889600" cy="166555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8804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/ Schlussfolie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58511D-28ED-414D-9DCC-9627C575D5D2}"/>
              </a:ext>
            </a:extLst>
          </p:cNvPr>
          <p:cNvSpPr/>
          <p:nvPr userDrawn="1"/>
        </p:nvSpPr>
        <p:spPr>
          <a:xfrm>
            <a:off x="571500" y="5425200"/>
            <a:ext cx="2664296" cy="904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2000"/>
              </a:lnSpc>
            </a:pPr>
            <a:r>
              <a:rPr lang="de-CH" sz="1500" spc="20" baseline="0" noProof="0" dirty="0">
                <a:solidFill>
                  <a:schemeClr val="accent4"/>
                </a:solidFill>
              </a:rPr>
              <a:t>Freiheit. Solidarität. Verantwortung.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37AB0-B8FD-43D4-AE2C-68E52C13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880" y="536399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accent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baseline="0">
                <a:solidFill>
                  <a:schemeClr val="accent4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de-CH" dirty="0"/>
              <a:t>Titel</a:t>
            </a:r>
          </a:p>
          <a:p>
            <a:pPr lvl="1"/>
            <a:r>
              <a:rPr lang="de-CH" dirty="0"/>
              <a:t>Autor, Mail, Telefon (15 Pt.)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30318F8-5A1F-4912-A61B-5A25B3A1A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99" y="5192449"/>
            <a:ext cx="5889600" cy="1665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64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/ Schlussfolie 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58511D-28ED-414D-9DCC-9627C575D5D2}"/>
              </a:ext>
            </a:extLst>
          </p:cNvPr>
          <p:cNvSpPr/>
          <p:nvPr userDrawn="1"/>
        </p:nvSpPr>
        <p:spPr>
          <a:xfrm>
            <a:off x="571500" y="5425200"/>
            <a:ext cx="2664296" cy="904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2000"/>
              </a:lnSpc>
            </a:pPr>
            <a:r>
              <a:rPr lang="de-CH" sz="1500" spc="20" baseline="0" noProof="0" dirty="0">
                <a:solidFill>
                  <a:schemeClr val="bg1"/>
                </a:solidFill>
              </a:rPr>
              <a:t>Freiheit. Solidarität. Verantwortung.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37AB0-B8FD-43D4-AE2C-68E52C13C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880" y="536399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accent1"/>
                </a:solidFill>
              </a:defRPr>
            </a:lvl1pPr>
            <a:lvl2pPr marL="0" indent="0">
              <a:spcBef>
                <a:spcPts val="1000"/>
              </a:spcBef>
              <a:buFont typeface="Arial" panose="020B0604020202020204" pitchFamily="34" charset="0"/>
              <a:buNone/>
              <a:defRPr baseline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de-CH" dirty="0"/>
              <a:t>Titel</a:t>
            </a:r>
          </a:p>
          <a:p>
            <a:pPr lvl="1"/>
            <a:r>
              <a:rPr lang="de-CH" dirty="0"/>
              <a:t>Autor, Mail, Telefon (15 Pt.)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30318F8-5A1F-4912-A61B-5A25B3A1A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99" y="5192449"/>
            <a:ext cx="5889600" cy="166555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644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E1D3-BA47-424A-8405-3B44934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6D0814-A0D3-4871-870A-19D67C142D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1500" y="892800"/>
            <a:ext cx="11049000" cy="653272"/>
          </a:xfrm>
        </p:spPr>
        <p:txBody>
          <a:bodyPr/>
          <a:lstStyle>
            <a:lvl1pPr marL="0" indent="0" algn="l">
              <a:buNone/>
              <a:defRPr sz="30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add</a:t>
            </a:r>
            <a:r>
              <a:rPr lang="de-CH" noProof="0" dirty="0"/>
              <a:t>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D4E78E-06C7-479D-8E48-FB63F17BED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41EAB8-F151-401C-8117-7E0422F3B73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B4B953-5D40-4CC3-9746-7CC02826F4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0CCA83-61A4-4889-8AE1-416EC8DCC65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199686-1BB4-4764-B2F9-76B0941A812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5348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781A3D-5EBC-4FA8-BCFA-C034797D84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DFE394-1D32-4B87-9EA0-4D8B4BC0C01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6E09F7-EBD7-48EE-9578-31CC3E9CED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E2FB8E-595B-4315-BD5E-9519F17275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7CCC3E9-D502-420E-B91C-DA9C66FAB87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091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rai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1BD712-955B-4140-9EA8-6E14A9F7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0" y="536400"/>
            <a:ext cx="11046620" cy="588344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Name Vorname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88DF73-5CDF-49D6-B195-969EEDB9E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234800"/>
            <a:ext cx="11046620" cy="720725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noProof="0"/>
              <a:t>Funktion</a:t>
            </a:r>
          </a:p>
        </p:txBody>
      </p:sp>
    </p:spTree>
    <p:extLst>
      <p:ext uri="{BB962C8B-B14F-4D97-AF65-F5344CB8AC3E}">
        <p14:creationId xmlns:p14="http://schemas.microsoft.com/office/powerpoint/2010/main" val="408693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58511D-28ED-414D-9DCC-9627C575D5D2}"/>
              </a:ext>
            </a:extLst>
          </p:cNvPr>
          <p:cNvSpPr/>
          <p:nvPr userDrawn="1"/>
        </p:nvSpPr>
        <p:spPr>
          <a:xfrm>
            <a:off x="571500" y="5425200"/>
            <a:ext cx="2664296" cy="904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2000"/>
              </a:lnSpc>
            </a:pPr>
            <a:r>
              <a:rPr lang="de-CH" sz="1500" spc="20" baseline="0" noProof="0" dirty="0">
                <a:solidFill>
                  <a:schemeClr val="bg1"/>
                </a:solidFill>
              </a:rPr>
              <a:t>Freiheit. Solidarität. Verantwortung.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F9C65-AFEB-4F25-9B91-1809A68131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880" y="536400"/>
            <a:ext cx="11046620" cy="2892600"/>
          </a:xfrm>
        </p:spPr>
        <p:txBody>
          <a:bodyPr/>
          <a:lstStyle>
            <a:lvl1pPr marL="0" indent="0">
              <a:lnSpc>
                <a:spcPct val="84000"/>
              </a:lnSpc>
              <a:buFont typeface="Arial" panose="020B0604020202020204" pitchFamily="34" charset="0"/>
              <a:buNone/>
              <a:defRPr sz="4500" b="1" spc="0" baseline="0">
                <a:solidFill>
                  <a:schemeClr val="accent1"/>
                </a:solidFill>
              </a:defRPr>
            </a:lvl1pPr>
            <a:lvl2pPr marL="0" indent="0">
              <a:lnSpc>
                <a:spcPct val="84000"/>
              </a:lnSpc>
              <a:spcBef>
                <a:spcPts val="0"/>
              </a:spcBef>
              <a:buNone/>
              <a:defRPr sz="4500" spc="0" baseline="0">
                <a:solidFill>
                  <a:schemeClr val="accent1"/>
                </a:solidFill>
              </a:defRPr>
            </a:lvl2pPr>
            <a:lvl3pPr marL="0" indent="0" algn="l"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rgbClr val="FF0000"/>
                </a:solidFill>
              </a:defRPr>
            </a:lvl4pPr>
          </a:lstStyle>
          <a:p>
            <a:pPr lvl="0"/>
            <a:r>
              <a:rPr lang="de-CH" dirty="0"/>
              <a:t>Titel</a:t>
            </a:r>
          </a:p>
          <a:p>
            <a:pPr lvl="1"/>
            <a:r>
              <a:rPr lang="de-CH" dirty="0"/>
              <a:t>Untertitel</a:t>
            </a:r>
          </a:p>
          <a:p>
            <a:pPr lvl="2"/>
            <a:r>
              <a:rPr lang="de-CH" dirty="0"/>
              <a:t>Ort, Datum, Autor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8EC810D-28A8-4DF2-A156-14A6C861E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99" y="5192449"/>
            <a:ext cx="5889600" cy="166555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350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1BD712-955B-4140-9EA8-6E14A9F7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0" y="536400"/>
            <a:ext cx="11046620" cy="588344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Name Vorname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88DF73-5CDF-49D6-B195-969EEDB9E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234800"/>
            <a:ext cx="11046620" cy="720725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noProof="0" dirty="0"/>
              <a:t>Funktion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A999EC-4155-43B7-936A-6ECEE2BBBD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90B8E0-9C03-40FD-9D5D-49666E620B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8F96CB-E204-4D97-9FCE-2F5EFF72FF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2BA7E8-C144-4E3D-9B3A-F217213D95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6FF9CAF-5233-4EEC-90C5-72D8007D7FF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297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1BD712-955B-4140-9EA8-6E14A9F7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0" y="536400"/>
            <a:ext cx="11046620" cy="588344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CH" noProof="0" dirty="0"/>
              <a:t>Name Vorname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88DF73-5CDF-49D6-B195-969EEDB9E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234800"/>
            <a:ext cx="11046620" cy="720725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noProof="0" dirty="0"/>
              <a:t>Funktion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3EF69-2571-4A78-A47C-66459B138D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6A25D1-8B29-4074-82DA-C72BF05CB97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C5892C-AE08-469D-AAF7-6E3BF1AAB9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B735DE-9296-405B-859B-AAD697AFAD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A78F86-2DE5-40FB-B162-67F521DE012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391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1BD712-955B-4140-9EA8-6E14A9F7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80" y="536400"/>
            <a:ext cx="11046620" cy="588344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de-CH" noProof="0" dirty="0"/>
              <a:t>Name Vorname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F88DF73-5CDF-49D6-B195-969EEDB9E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234800"/>
            <a:ext cx="11046620" cy="7207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 noProof="0" dirty="0"/>
              <a:t>Funktion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F68A55-94F1-4FCC-9CF7-F3B0AD1E00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8A7750-E4F5-4648-A7A1-89D3B4F3F9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Ort, Datum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5DBC93-709F-4178-A604-6BFBA51F5A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CCD9AA-4C0E-4538-A9ED-7553B03D80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06B18B-9A08-404C-9736-43B1D5C46C2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813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31B0C-7746-4616-8B2D-685AFF2C56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1655999"/>
            <a:ext cx="5180400" cy="4349514"/>
          </a:xfrm>
        </p:spPr>
        <p:txBody>
          <a:bodyPr/>
          <a:lstStyle>
            <a:lvl1pPr marL="0" indent="0">
              <a:spcAft>
                <a:spcPts val="800"/>
              </a:spcAft>
              <a:buFont typeface="+mj-lt"/>
              <a:buNone/>
              <a:tabLst>
                <a:tab pos="316800" algn="l"/>
              </a:tabLst>
              <a:defRPr sz="1750" b="1" spc="0" baseline="0">
                <a:solidFill>
                  <a:schemeClr val="accent4"/>
                </a:solidFill>
              </a:defRPr>
            </a:lvl1pPr>
            <a:lvl2pPr marL="316800" indent="0">
              <a:spcBef>
                <a:spcPts val="100"/>
              </a:spcBef>
              <a:spcAft>
                <a:spcPts val="900"/>
              </a:spcAft>
              <a:buFont typeface="+mj-lt"/>
              <a:buNone/>
              <a:tabLst>
                <a:tab pos="316800" algn="l"/>
              </a:tabLst>
              <a:defRPr sz="1250" spc="0" baseline="0">
                <a:solidFill>
                  <a:schemeClr val="accent4"/>
                </a:solidFill>
              </a:defRPr>
            </a:lvl2pPr>
            <a:lvl3pPr marL="0" indent="0">
              <a:buFont typeface="+mj-lt"/>
              <a:buNone/>
              <a:tabLst>
                <a:tab pos="316800" algn="l"/>
              </a:tabLst>
              <a:defRPr sz="1750" spc="0" baseline="0">
                <a:solidFill>
                  <a:schemeClr val="accent4"/>
                </a:solidFill>
              </a:defRPr>
            </a:lvl3pPr>
            <a:lvl4pPr marL="0" indent="0">
              <a:buFont typeface="+mj-lt"/>
              <a:buNone/>
              <a:tabLst>
                <a:tab pos="316800" algn="l"/>
              </a:tabLst>
              <a:defRPr sz="1750" spc="0" baseline="0">
                <a:solidFill>
                  <a:schemeClr val="accent4"/>
                </a:solidFill>
              </a:defRPr>
            </a:lvl4pPr>
            <a:lvl5pPr marL="0" indent="0">
              <a:buFont typeface="+mj-lt"/>
              <a:buNone/>
              <a:tabLst>
                <a:tab pos="316800" algn="l"/>
              </a:tabLst>
              <a:defRPr sz="1750" spc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CH" noProof="0" dirty="0"/>
              <a:t>First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0E0D1E5-CC10-4213-8748-254A03F0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C4013F-A7D0-411E-9E5B-EE7A70DF5E4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27763" y="1655999"/>
            <a:ext cx="5392800" cy="4349513"/>
          </a:xfrm>
        </p:spPr>
        <p:txBody>
          <a:bodyPr/>
          <a:lstStyle>
            <a:lvl1pPr marL="0" indent="0">
              <a:spcAft>
                <a:spcPts val="800"/>
              </a:spcAft>
              <a:buFont typeface="+mj-lt"/>
              <a:buNone/>
              <a:tabLst>
                <a:tab pos="316800" algn="l"/>
              </a:tabLst>
              <a:defRPr sz="1750" b="0" spc="0" baseline="0">
                <a:solidFill>
                  <a:schemeClr val="accent4"/>
                </a:solidFill>
              </a:defRPr>
            </a:lvl1pPr>
            <a:lvl2pPr marL="316800" indent="0">
              <a:spcBef>
                <a:spcPts val="100"/>
              </a:spcBef>
              <a:spcAft>
                <a:spcPts val="900"/>
              </a:spcAft>
              <a:buFont typeface="+mj-lt"/>
              <a:buNone/>
              <a:tabLst>
                <a:tab pos="316800" algn="l"/>
              </a:tabLst>
              <a:defRPr sz="1250" b="0" spc="0" baseline="0">
                <a:solidFill>
                  <a:schemeClr val="accent4"/>
                </a:solidFill>
              </a:defRPr>
            </a:lvl2pPr>
            <a:lvl3pPr marL="0" indent="0">
              <a:buFont typeface="+mj-lt"/>
              <a:buNone/>
              <a:tabLst>
                <a:tab pos="316800" algn="l"/>
              </a:tabLst>
              <a:defRPr sz="1750" b="0" spc="0" baseline="0">
                <a:solidFill>
                  <a:schemeClr val="accent4"/>
                </a:solidFill>
              </a:defRPr>
            </a:lvl3pPr>
            <a:lvl4pPr marL="0" indent="0">
              <a:buFont typeface="+mj-lt"/>
              <a:buNone/>
              <a:tabLst>
                <a:tab pos="316800" algn="l"/>
              </a:tabLst>
              <a:defRPr sz="1750" b="0" spc="0" baseline="0">
                <a:solidFill>
                  <a:schemeClr val="accent4"/>
                </a:solidFill>
              </a:defRPr>
            </a:lvl4pPr>
            <a:lvl5pPr marL="0" indent="0">
              <a:buFont typeface="+mj-lt"/>
              <a:buNone/>
              <a:tabLst>
                <a:tab pos="316800" algn="l"/>
              </a:tabLst>
              <a:defRPr sz="1750" b="0" spc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CH" noProof="0" dirty="0"/>
              <a:t>First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A3CB77B-D9DA-4FD6-9D1A-B359410D131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>
            <a:lvl1pPr marL="0" indent="0" algn="l">
              <a:buNone/>
              <a:defRPr sz="30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CH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740198-65A2-4171-82D1-E1332E0C24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EBABC5-ADC7-437D-8FB9-6044F24B5A6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2ED97C-D994-4E1C-8B74-B00FAA303EA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0B0235-530B-43A7-8169-4B95890266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0B69B99-A3D6-4FA0-BA73-8A7218CB69C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210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4" userDrawn="1">
          <p15:clr>
            <a:srgbClr val="FBAE40"/>
          </p15:clr>
        </p15:guide>
        <p15:guide id="2" pos="392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E1D3-BA47-424A-8405-3B44934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2CED-9B13-473B-8246-61069C61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0400"/>
            <a:ext cx="11049000" cy="4243525"/>
          </a:xfrm>
        </p:spPr>
        <p:txBody>
          <a:bodyPr/>
          <a:lstStyle>
            <a:lvl1pPr>
              <a:defRPr sz="1750"/>
            </a:lvl1pPr>
            <a:lvl2pPr>
              <a:defRPr sz="1750"/>
            </a:lvl2pPr>
            <a:lvl3pPr>
              <a:defRPr sz="1750"/>
            </a:lvl3pPr>
            <a:lvl4pPr>
              <a:defRPr sz="1750"/>
            </a:lvl4pPr>
            <a:lvl5pPr>
              <a:defRPr sz="17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6D0814-A0D3-4871-870A-19D67C142D5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>
            <a:lvl1pPr marL="0" indent="0" algn="l">
              <a:buNone/>
              <a:defRPr sz="30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de-CH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FF5E50-720F-4226-B5A9-BEF7F210C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80E208-1B21-407E-B20C-71B5F1AF0F4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DE6531-A3BF-45EB-B115-98C787A2729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898621-614D-48B6-B07F-CFC13E7438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E16F5-E729-4891-AA35-D360F483C61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129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r und klein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E1D3-BA47-424A-8405-3B44934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2CED-9B13-473B-8246-61069C61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0400"/>
            <a:ext cx="8235950" cy="4243525"/>
          </a:xfrm>
        </p:spPr>
        <p:txBody>
          <a:bodyPr/>
          <a:lstStyle>
            <a:lvl1pPr>
              <a:defRPr sz="1250"/>
            </a:lvl1pPr>
            <a:lvl2pPr>
              <a:defRPr sz="1250"/>
            </a:lvl2pPr>
            <a:lvl3pPr>
              <a:defRPr sz="1250"/>
            </a:lvl3pPr>
            <a:lvl4pPr>
              <a:defRPr sz="1250"/>
            </a:lvl4pPr>
            <a:lvl5pPr>
              <a:defRPr sz="12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6D0814-A0D3-4871-870A-19D67C142D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1500" y="892800"/>
            <a:ext cx="11049000" cy="653272"/>
          </a:xfrm>
        </p:spPr>
        <p:txBody>
          <a:bodyPr/>
          <a:lstStyle>
            <a:lvl1pPr marL="0" indent="0" algn="l">
              <a:buNone/>
              <a:defRPr sz="3000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add</a:t>
            </a:r>
            <a:r>
              <a:rPr lang="de-CH" noProof="0" dirty="0"/>
              <a:t>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B93B3D-D317-435D-ADFE-D0250C219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0" y="1760400"/>
            <a:ext cx="2571750" cy="4245113"/>
          </a:xfrm>
        </p:spPr>
        <p:txBody>
          <a:bodyPr anchor="t" anchorCtr="0"/>
          <a:lstStyle>
            <a:lvl1pPr>
              <a:defRPr sz="1250"/>
            </a:lvl1pPr>
            <a:lvl2pPr>
              <a:defRPr sz="1250"/>
            </a:lvl2pPr>
            <a:lvl3pPr>
              <a:defRPr sz="1250"/>
            </a:lvl3pPr>
            <a:lvl4pPr>
              <a:defRPr sz="1250"/>
            </a:lvl4pPr>
            <a:lvl5pPr>
              <a:defRPr sz="125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F5BCEEC-54C8-464F-A621-CA0BE9B803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1" y="6267542"/>
            <a:ext cx="1348035" cy="287999"/>
          </a:xfrm>
        </p:spPr>
        <p:txBody>
          <a:bodyPr/>
          <a:lstStyle>
            <a:lvl1pPr marL="0" indent="0">
              <a:buNone/>
              <a:defRPr sz="850" b="0" i="0" spc="1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CH" dirty="0"/>
              <a:t>Die Mitte</a:t>
            </a:r>
            <a:br>
              <a:rPr lang="de-CH" dirty="0"/>
            </a:br>
            <a:r>
              <a:rPr lang="de-CH" dirty="0"/>
              <a:t>(bitte ergänzen)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851779-0B70-44E4-B1E7-97DCAB0170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9994A4-0A77-4E88-9782-163B6EB839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0F6B3F-15FE-43D5-95DB-1D4AB2216B6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812800D-47A6-4D95-8D58-7FA2A5D6482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054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00" userDrawn="1">
          <p15:clr>
            <a:srgbClr val="FBAE40"/>
          </p15:clr>
        </p15:guide>
        <p15:guide id="2" pos="55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046E4-3FEE-420E-911C-E4873A00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10805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20D19-0DDD-4686-8386-2A9B7AD3B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760400"/>
            <a:ext cx="11049000" cy="4243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First </a:t>
            </a:r>
            <a:r>
              <a:rPr lang="de-CH" dirty="0" err="1"/>
              <a:t>level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Nineth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A8CD-FAEC-4720-B402-F7E5936FC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57036" y="6256800"/>
            <a:ext cx="1363464" cy="298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850" kern="1200" spc="10" baseline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62430EF-A9EA-41DE-A99B-5C77D775239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7DD3-06B2-4C54-9A5C-BAB51195F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24588" y="6267543"/>
            <a:ext cx="3687836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lnSpc>
                <a:spcPct val="92000"/>
              </a:lnSpc>
              <a:tabLst>
                <a:tab pos="1412875" algn="l"/>
              </a:tabLst>
              <a:defRPr lang="en-US" sz="850" kern="1200" spc="10" baseline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/>
              <a:t>Ort, Datum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F3FDBE-759C-4E35-B81C-0FBD85D6B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3580" y="6267543"/>
            <a:ext cx="3896397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92000"/>
              </a:lnSpc>
              <a:defRPr sz="850" spc="10" baseline="0">
                <a:solidFill>
                  <a:schemeClr val="accent4"/>
                </a:solidFill>
              </a:defRPr>
            </a:lvl1pPr>
          </a:lstStyle>
          <a:p>
            <a:r>
              <a:rPr lang="de-CH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87081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7" r:id="rId3"/>
    <p:sldLayoutId id="2147483668" r:id="rId4"/>
    <p:sldLayoutId id="2147483669" r:id="rId5"/>
    <p:sldLayoutId id="2147483670" r:id="rId6"/>
    <p:sldLayoutId id="2147483652" r:id="rId7"/>
    <p:sldLayoutId id="2147483650" r:id="rId8"/>
    <p:sldLayoutId id="2147483674" r:id="rId9"/>
    <p:sldLayoutId id="2147483671" r:id="rId10"/>
    <p:sldLayoutId id="2147483678" r:id="rId11"/>
    <p:sldLayoutId id="2147483679" r:id="rId12"/>
    <p:sldLayoutId id="2147483680" r:id="rId13"/>
    <p:sldLayoutId id="2147483672" r:id="rId14"/>
    <p:sldLayoutId id="2147483683" r:id="rId15"/>
    <p:sldLayoutId id="2147483675" r:id="rId16"/>
    <p:sldLayoutId id="2147483685" r:id="rId17"/>
    <p:sldLayoutId id="2147483686" r:id="rId18"/>
    <p:sldLayoutId id="2147483681" r:id="rId19"/>
    <p:sldLayoutId id="2147483700" r:id="rId20"/>
    <p:sldLayoutId id="2147483701" r:id="rId21"/>
    <p:sldLayoutId id="2147483684" r:id="rId22"/>
    <p:sldLayoutId id="2147483655" r:id="rId23"/>
    <p:sldLayoutId id="2147483702" r:id="rId24"/>
  </p:sldLayoutIdLst>
  <p:hf hdr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28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500" b="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61938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8136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0908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6488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9224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1960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73200" indent="-262800" algn="l" defTabSz="914400" rtl="0" eaLnBrk="1" latinLnBrk="0" hangingPunct="1">
        <a:lnSpc>
          <a:spcPct val="92000"/>
        </a:lnSpc>
        <a:spcBef>
          <a:spcPts val="0"/>
        </a:spcBef>
        <a:buClr>
          <a:schemeClr val="accent1"/>
        </a:buClr>
        <a:buFontTx/>
        <a:buBlip>
          <a:blip r:embed="rId26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 userDrawn="1">
          <p15:clr>
            <a:srgbClr val="F26B43"/>
          </p15:clr>
        </p15:guide>
        <p15:guide id="2" pos="360" userDrawn="1">
          <p15:clr>
            <a:srgbClr val="F26B43"/>
          </p15:clr>
        </p15:guide>
        <p15:guide id="3" pos="7320" userDrawn="1">
          <p15:clr>
            <a:srgbClr val="F26B43"/>
          </p15:clr>
        </p15:guide>
        <p15:guide id="4" orient="horz" pos="1109" userDrawn="1">
          <p15:clr>
            <a:srgbClr val="F26B43"/>
          </p15:clr>
        </p15:guide>
        <p15:guide id="5" orient="horz" pos="3948" userDrawn="1">
          <p15:clr>
            <a:srgbClr val="F26B43"/>
          </p15:clr>
        </p15:guide>
        <p15:guide id="6" orient="horz" pos="37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45694-AA62-4B13-B3B9-55E59B4D7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880" y="536400"/>
            <a:ext cx="11046620" cy="2892600"/>
          </a:xfrm>
        </p:spPr>
        <p:txBody>
          <a:bodyPr/>
          <a:lstStyle/>
          <a:p>
            <a:r>
              <a:rPr lang="de-CH" dirty="0"/>
              <a:t>Das ist ein langer Titel (45 Pt.)</a:t>
            </a:r>
            <a:br>
              <a:rPr lang="de-CH" dirty="0"/>
            </a:br>
            <a:r>
              <a:rPr lang="de-CH" dirty="0"/>
              <a:t>mit zwei Zeilen</a:t>
            </a:r>
          </a:p>
          <a:p>
            <a:pPr lvl="1"/>
            <a:r>
              <a:rPr lang="de-CH" dirty="0"/>
              <a:t>Das ist ein Untertitel (45 Pt.)</a:t>
            </a:r>
          </a:p>
          <a:p>
            <a:pPr lvl="2"/>
            <a:r>
              <a:rPr lang="de-CH" dirty="0"/>
              <a:t>Ort, Datum, Autor (15 Pt.)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41526-61B3-49A3-BB95-E6F0E4A16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897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67064BE-4051-4B26-9AF2-EE7197D3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399"/>
            <a:ext cx="5426868" cy="1080508"/>
          </a:xfrm>
        </p:spPr>
        <p:txBody>
          <a:bodyPr/>
          <a:lstStyle/>
          <a:p>
            <a:r>
              <a:rPr lang="de-CH" dirty="0"/>
              <a:t>Das ist ein Titel (30 Pt.)</a:t>
            </a:r>
            <a:br>
              <a:rPr lang="de-CH" dirty="0"/>
            </a:br>
            <a:r>
              <a:rPr lang="de-CH" dirty="0"/>
              <a:t>mit zwei Zeilen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BA0F7EF8-F87C-4117-83EE-59BBC36A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0400"/>
            <a:ext cx="5429248" cy="4243525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(15 Pt.)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</a:t>
            </a:r>
          </a:p>
          <a:p>
            <a:pPr marL="0" indent="0">
              <a:buNone/>
            </a:pP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</a:t>
            </a:r>
            <a:r>
              <a:rPr lang="de-CH" dirty="0"/>
              <a:t> et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aliquyamo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endParaRPr lang="de-CH" dirty="0"/>
          </a:p>
          <a:p>
            <a:pPr marL="0" indent="0">
              <a:buNone/>
            </a:pP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eire</a:t>
            </a:r>
          </a:p>
          <a:p>
            <a:pPr lvl="1"/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pPr lvl="1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eira</a:t>
            </a:r>
            <a:endParaRPr lang="de-CH" dirty="0"/>
          </a:p>
          <a:p>
            <a:pPr lvl="1"/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9F9A422-032A-40AF-8566-30D34B57D8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4588" y="536400"/>
            <a:ext cx="5395910" cy="1080508"/>
          </a:xfrm>
        </p:spPr>
        <p:txBody>
          <a:bodyPr/>
          <a:lstStyle/>
          <a:p>
            <a:r>
              <a:rPr lang="de-CH" dirty="0"/>
              <a:t>Das ist ein Titel (30 Pt.)</a:t>
            </a:r>
            <a:br>
              <a:rPr lang="de-CH" dirty="0"/>
            </a:br>
            <a:r>
              <a:rPr lang="de-CH" dirty="0"/>
              <a:t>mit zwei Zeilen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D215140-6B11-4298-AD8D-FD8684432A7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DED7844-A5B5-4E9B-BDED-D8C26B91625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F806BD4-458B-4CBE-900E-33704089E5A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3C76DD0A-28AE-49C3-85AB-E845FF968F5E}" type="slidenum">
              <a:rPr lang="de-CH" smtClean="0"/>
              <a:t>10</a:t>
            </a:fld>
            <a:endParaRPr lang="de-CH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1A39759-5E26-4CC4-9F55-F346553AA6D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26971" y="1760400"/>
            <a:ext cx="5393531" cy="4243525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accent4"/>
                </a:solidFill>
              </a:rPr>
              <a:t>Das ist ein langer Titel (15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(15 Pt.)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</a:t>
            </a:r>
          </a:p>
          <a:p>
            <a:pPr marL="0" indent="0">
              <a:buNone/>
            </a:pP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</a:t>
            </a:r>
            <a:r>
              <a:rPr lang="de-CH" dirty="0"/>
              <a:t> et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aliquyamo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endParaRPr lang="de-CH" dirty="0"/>
          </a:p>
          <a:p>
            <a:pPr marL="0" indent="0">
              <a:buNone/>
            </a:pP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eire</a:t>
            </a:r>
          </a:p>
          <a:p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eira</a:t>
            </a:r>
            <a:endParaRPr lang="de-CH" dirty="0"/>
          </a:p>
          <a:p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C917DB-AB44-42A0-9BC4-A085E043C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411935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8A6C-3B5E-42C4-8E61-854A0E53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1080508"/>
          </a:xfrm>
        </p:spPr>
        <p:txBody>
          <a:bodyPr/>
          <a:lstStyle/>
          <a:p>
            <a:r>
              <a:rPr lang="de-CH" dirty="0" err="1"/>
              <a:t>Kapiteltrenner</a:t>
            </a:r>
            <a:br>
              <a:rPr lang="de-CH" dirty="0"/>
            </a:br>
            <a:r>
              <a:rPr lang="de-CH" dirty="0"/>
              <a:t>maximal zwei Zeilen (45 Pt.)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2F01D-E319-459A-916D-CCBC5690FCE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CCF7AF-D191-4F67-AD06-73B3571FE3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963BA1D-4487-4F2E-B0F3-755FA81B03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1012C103-8045-4078-B8D8-34BEB5ADB5ED}" type="slidenum">
              <a:rPr lang="de-CH" smtClean="0"/>
              <a:t>11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C1C89B-AF1D-4ABC-A824-FE1B2D5B20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310141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F3D5-E7CB-49AD-85AD-C4E7AAD7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1080508"/>
          </a:xfrm>
        </p:spPr>
        <p:txBody>
          <a:bodyPr/>
          <a:lstStyle/>
          <a:p>
            <a:r>
              <a:rPr lang="de-CH" dirty="0" err="1"/>
              <a:t>Kapiteltrenner</a:t>
            </a:r>
            <a:br>
              <a:rPr lang="de-CH" dirty="0"/>
            </a:br>
            <a:r>
              <a:rPr lang="de-CH" dirty="0"/>
              <a:t>maximal zwei Zeilen (45 Pt.)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889DA-762D-4FAC-8E10-544D50EDBC0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61BAD-C747-4D7D-B23F-B8DC63791C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93AAD-6134-4D14-9B50-7D0F345DFB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2390661B-2100-4FEC-A62D-162EE6CE42A4}" type="slidenum">
              <a:rPr lang="de-CH" smtClean="0"/>
              <a:t>12</a:t>
            </a:fld>
            <a:endParaRPr lang="de-CH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8E6DFA-F267-45D9-9CD5-AEAA6F3CCD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253195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8CB-FF65-45CF-8BF8-56EB3025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ABDA5D4-D7F5-4748-A4D8-77764B113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436896"/>
              </p:ext>
            </p:extLst>
          </p:nvPr>
        </p:nvGraphicFramePr>
        <p:xfrm>
          <a:off x="571500" y="1760538"/>
          <a:ext cx="8235948" cy="3508512"/>
        </p:xfrm>
        <a:graphic>
          <a:graphicData uri="http://schemas.openxmlformats.org/drawingml/2006/table">
            <a:tbl>
              <a:tblPr firstRow="1" bandRow="1">
                <a:tableStyleId>{D27102A9-8310-4756-B777-A1911B00CA55}</a:tableStyleId>
              </a:tblPr>
              <a:tblGrid>
                <a:gridCol w="2824163">
                  <a:extLst>
                    <a:ext uri="{9D8B030D-6E8A-4147-A177-3AD203B41FA5}">
                      <a16:colId xmlns:a16="http://schemas.microsoft.com/office/drawing/2014/main" val="1014266526"/>
                    </a:ext>
                  </a:extLst>
                </a:gridCol>
                <a:gridCol w="2826543">
                  <a:extLst>
                    <a:ext uri="{9D8B030D-6E8A-4147-A177-3AD203B41FA5}">
                      <a16:colId xmlns:a16="http://schemas.microsoft.com/office/drawing/2014/main" val="4170202125"/>
                    </a:ext>
                  </a:extLst>
                </a:gridCol>
                <a:gridCol w="2585242">
                  <a:extLst>
                    <a:ext uri="{9D8B030D-6E8A-4147-A177-3AD203B41FA5}">
                      <a16:colId xmlns:a16="http://schemas.microsoft.com/office/drawing/2014/main" val="119917556"/>
                    </a:ext>
                  </a:extLst>
                </a:gridCol>
              </a:tblGrid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Titel (12.5 Pt.)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Titel (12.5 Pt.)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Titel (12.5 Pt.)</a:t>
                      </a:r>
                    </a:p>
                  </a:txBody>
                  <a:tcPr marL="0" marR="0" marT="36000" marB="0"/>
                </a:tc>
                <a:extLst>
                  <a:ext uri="{0D108BD9-81ED-4DB2-BD59-A6C34878D82A}">
                    <a16:rowId xmlns:a16="http://schemas.microsoft.com/office/drawing/2014/main" val="375642626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Kurzer Textinhalt (12.5 Pt.)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Pt.)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extLst>
                  <a:ext uri="{0D108BD9-81ED-4DB2-BD59-A6C34878D82A}">
                    <a16:rowId xmlns:a16="http://schemas.microsoft.com/office/drawing/2014/main" val="352439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Kurzer Textinhalt (12.5 Pt.)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Pt.)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Kurzer Textinhalt (12.5 Pt.)</a:t>
                      </a:r>
                    </a:p>
                  </a:txBody>
                  <a:tcPr marL="0" marR="0" marT="144000" marB="144000"/>
                </a:tc>
                <a:extLst>
                  <a:ext uri="{0D108BD9-81ED-4DB2-BD59-A6C34878D82A}">
                    <a16:rowId xmlns:a16="http://schemas.microsoft.com/office/drawing/2014/main" val="310099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Pt.)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Kurzer Textinhalt (12.5 Pt.)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Pt.)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extLst>
                  <a:ext uri="{0D108BD9-81ED-4DB2-BD59-A6C34878D82A}">
                    <a16:rowId xmlns:a16="http://schemas.microsoft.com/office/drawing/2014/main" val="34951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Kurzer Textinhalt (12.5 Pt.)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Pt.)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Kurzer Textinhalt (12.5 Pt.)</a:t>
                      </a:r>
                    </a:p>
                  </a:txBody>
                  <a:tcPr marL="0" marR="0" marT="144000" marB="144000"/>
                </a:tc>
                <a:extLst>
                  <a:ext uri="{0D108BD9-81ED-4DB2-BD59-A6C34878D82A}">
                    <a16:rowId xmlns:a16="http://schemas.microsoft.com/office/drawing/2014/main" val="226091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Pt.)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Kurzer Textinhalt (12.5 Pt.)</a:t>
                      </a:r>
                    </a:p>
                  </a:txBody>
                  <a:tcPr marL="0" marR="0" marT="144000" marB="144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Textinhalt (12.5 Pt.)</a:t>
                      </a:r>
                    </a:p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über maximal zwei Zeilen</a:t>
                      </a:r>
                    </a:p>
                  </a:txBody>
                  <a:tcPr marL="0" marR="0" marT="144000" marB="144000"/>
                </a:tc>
                <a:extLst>
                  <a:ext uri="{0D108BD9-81ED-4DB2-BD59-A6C34878D82A}">
                    <a16:rowId xmlns:a16="http://schemas.microsoft.com/office/drawing/2014/main" val="2291839125"/>
                  </a:ext>
                </a:extLst>
              </a:tr>
            </a:tbl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32D4B8EC-415F-4F6E-AFDC-45F3B9907A5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F7AFF-D425-4533-9341-ABEBD1D13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1925" y="1760538"/>
            <a:ext cx="2571750" cy="3360737"/>
          </a:xfrm>
        </p:spPr>
        <p:txBody>
          <a:bodyPr anchor="b"/>
          <a:lstStyle/>
          <a:p>
            <a:pPr marL="0" indent="0">
              <a:spcAft>
                <a:spcPts val="1350"/>
              </a:spcAft>
              <a:buNone/>
            </a:pPr>
            <a:r>
              <a:rPr lang="de-CH" b="1" dirty="0">
                <a:solidFill>
                  <a:schemeClr val="accent4"/>
                </a:solidFill>
              </a:rPr>
              <a:t>Lauftext (12.5 Pt.) </a:t>
            </a:r>
            <a:r>
              <a:rPr lang="de-CH" b="1" dirty="0" err="1">
                <a:solidFill>
                  <a:schemeClr val="accent4"/>
                </a:solidFill>
              </a:rPr>
              <a:t>ipsum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dolor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sit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amet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conseteur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sadispicing</a:t>
            </a:r>
            <a:r>
              <a:rPr lang="de-CH" b="1" dirty="0">
                <a:solidFill>
                  <a:schemeClr val="accent4"/>
                </a:solidFill>
              </a:rPr>
              <a:t>. Ipsum </a:t>
            </a:r>
            <a:r>
              <a:rPr lang="de-CH" b="1" dirty="0" err="1">
                <a:solidFill>
                  <a:schemeClr val="accent4"/>
                </a:solidFill>
              </a:rPr>
              <a:t>dolor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sit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amet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 err="1">
                <a:solidFill>
                  <a:schemeClr val="accent4"/>
                </a:solidFill>
              </a:rPr>
              <a:t>conseteur</a:t>
            </a:r>
            <a:r>
              <a:rPr lang="de-CH" b="1" dirty="0">
                <a:solidFill>
                  <a:schemeClr val="accent4"/>
                </a:solidFill>
              </a:rPr>
              <a:t>.</a:t>
            </a:r>
          </a:p>
          <a:p>
            <a:pPr marL="0" indent="0">
              <a:spcAft>
                <a:spcPts val="1350"/>
              </a:spcAft>
              <a:buNone/>
            </a:pPr>
            <a:r>
              <a:rPr lang="de-CH" dirty="0">
                <a:solidFill>
                  <a:schemeClr val="accent4"/>
                </a:solidFill>
              </a:rPr>
              <a:t>Lauftext (12.5 Pt.) </a:t>
            </a:r>
            <a:r>
              <a:rPr lang="de-CH" dirty="0" err="1">
                <a:solidFill>
                  <a:schemeClr val="accent4"/>
                </a:solidFill>
              </a:rPr>
              <a:t>ipsum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dolor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sit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amet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conseteur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sadispicing</a:t>
            </a:r>
            <a:r>
              <a:rPr lang="de-CH" dirty="0">
                <a:solidFill>
                  <a:schemeClr val="accent4"/>
                </a:solidFill>
              </a:rPr>
              <a:t>.</a:t>
            </a:r>
            <a:br>
              <a:rPr lang="de-CH" dirty="0">
                <a:solidFill>
                  <a:schemeClr val="accent4"/>
                </a:solidFill>
              </a:rPr>
            </a:br>
            <a:r>
              <a:rPr lang="de-CH" dirty="0">
                <a:solidFill>
                  <a:schemeClr val="accent4"/>
                </a:solidFill>
              </a:rPr>
              <a:t>Ipsum </a:t>
            </a:r>
            <a:r>
              <a:rPr lang="de-CH" dirty="0" err="1">
                <a:solidFill>
                  <a:schemeClr val="accent4"/>
                </a:solidFill>
              </a:rPr>
              <a:t>dolor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sit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amet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conseteur</a:t>
            </a:r>
            <a:r>
              <a:rPr lang="de-CH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DE988-0F72-4D25-9C8E-8D061FBDFAC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1D0B-3A21-42A9-96E8-0704737A745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906770-C891-4249-B064-1E70069C19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5BFEAC7C-09CF-4DDB-94B7-E1A2694B86BC}" type="slidenum">
              <a:rPr lang="de-CH" smtClean="0"/>
              <a:t>13</a:t>
            </a:fld>
            <a:endParaRPr lang="de-CH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189C1B8-C93E-4DBC-A2CE-07AFB1B2D0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245936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8CB-FF65-45CF-8BF8-56EB3025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ABDA5D4-D7F5-4748-A4D8-77764B113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545678"/>
              </p:ext>
            </p:extLst>
          </p:nvPr>
        </p:nvGraphicFramePr>
        <p:xfrm>
          <a:off x="571500" y="1760538"/>
          <a:ext cx="8235950" cy="3561012"/>
        </p:xfrm>
        <a:graphic>
          <a:graphicData uri="http://schemas.openxmlformats.org/drawingml/2006/table">
            <a:tbl>
              <a:tblPr firstRow="1" lastRow="1" bandRow="1">
                <a:tableStyleId>{D27102A9-8310-4756-B777-A1911B00CA55}</a:tableStyleId>
              </a:tblPr>
              <a:tblGrid>
                <a:gridCol w="2572172">
                  <a:extLst>
                    <a:ext uri="{9D8B030D-6E8A-4147-A177-3AD203B41FA5}">
                      <a16:colId xmlns:a16="http://schemas.microsoft.com/office/drawing/2014/main" val="1014266526"/>
                    </a:ext>
                  </a:extLst>
                </a:gridCol>
                <a:gridCol w="251992">
                  <a:extLst>
                    <a:ext uri="{9D8B030D-6E8A-4147-A177-3AD203B41FA5}">
                      <a16:colId xmlns:a16="http://schemas.microsoft.com/office/drawing/2014/main" val="994760141"/>
                    </a:ext>
                  </a:extLst>
                </a:gridCol>
                <a:gridCol w="2571749">
                  <a:extLst>
                    <a:ext uri="{9D8B030D-6E8A-4147-A177-3AD203B41FA5}">
                      <a16:colId xmlns:a16="http://schemas.microsoft.com/office/drawing/2014/main" val="4170202125"/>
                    </a:ext>
                  </a:extLst>
                </a:gridCol>
                <a:gridCol w="254795">
                  <a:extLst>
                    <a:ext uri="{9D8B030D-6E8A-4147-A177-3AD203B41FA5}">
                      <a16:colId xmlns:a16="http://schemas.microsoft.com/office/drawing/2014/main" val="1899657721"/>
                    </a:ext>
                  </a:extLst>
                </a:gridCol>
                <a:gridCol w="2585242">
                  <a:extLst>
                    <a:ext uri="{9D8B030D-6E8A-4147-A177-3AD203B41FA5}">
                      <a16:colId xmlns:a16="http://schemas.microsoft.com/office/drawing/2014/main" val="119917556"/>
                    </a:ext>
                  </a:extLst>
                </a:gridCol>
              </a:tblGrid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Wahltag (12.5 Pt.)</a:t>
                      </a:r>
                    </a:p>
                  </a:txBody>
                  <a:tcPr marL="0" marR="0" marT="36000" marB="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Kanton (12.5 Pt.)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Sitzverschiebung (12.5 Pt.)</a:t>
                      </a:r>
                    </a:p>
                  </a:txBody>
                  <a:tcPr marL="10080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6426262"/>
                  </a:ext>
                </a:extLst>
              </a:tr>
              <a:tr h="46440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08. März 2020 (12.5 Pt.)</a:t>
                      </a:r>
                    </a:p>
                  </a:txBody>
                  <a:tcPr marL="0" marR="0" marT="144000" marB="144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St. Gallen (12.5 Pt.)</a:t>
                      </a:r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>
                          <a:solidFill>
                            <a:srgbClr val="00A546"/>
                          </a:solidFill>
                        </a:rPr>
                        <a:t>+1 (12.5 Pt.)</a:t>
                      </a:r>
                    </a:p>
                  </a:txBody>
                  <a:tcPr marL="100800" marR="0" marT="144000" marB="1440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9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08. März 2020 (12.5 Pt.)</a:t>
                      </a:r>
                    </a:p>
                  </a:txBody>
                  <a:tcPr marL="0" marR="0" marT="144000" marB="144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Uri (12.5 Pt.)</a:t>
                      </a:r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>
                          <a:solidFill>
                            <a:srgbClr val="00A546"/>
                          </a:solidFill>
                        </a:rPr>
                        <a:t>+1 (12.5 Pt.)</a:t>
                      </a:r>
                    </a:p>
                  </a:txBody>
                  <a:tcPr marL="100800" marR="0" marT="144000" marB="144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99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15. März 2020 (12.5 Pt.)</a:t>
                      </a:r>
                    </a:p>
                  </a:txBody>
                  <a:tcPr marL="0" marR="0" marT="144000" marB="144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Thurgau (12.5 Pt.)</a:t>
                      </a:r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>
                          <a:solidFill>
                            <a:srgbClr val="FA1E00"/>
                          </a:solidFill>
                        </a:rPr>
                        <a:t>-2 (12.5 Pt.)</a:t>
                      </a:r>
                    </a:p>
                  </a:txBody>
                  <a:tcPr marL="100800" marR="0" marT="144000" marB="144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3143"/>
                  </a:ext>
                </a:extLst>
              </a:tr>
              <a:tr h="46440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22. März 2020 (12.5 Pt.)</a:t>
                      </a:r>
                    </a:p>
                  </a:txBody>
                  <a:tcPr marL="0" marR="0" marT="144000" marB="144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Schwyz (12.5 Pt.)</a:t>
                      </a:r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>
                          <a:solidFill>
                            <a:srgbClr val="FA1E00"/>
                          </a:solidFill>
                        </a:rPr>
                        <a:t>-3 (12.5 Pt.)</a:t>
                      </a:r>
                    </a:p>
                  </a:txBody>
                  <a:tcPr marL="100800" marR="0" marT="144000" marB="144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1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27. September 2020 (12.5 Pt.)</a:t>
                      </a:r>
                    </a:p>
                  </a:txBody>
                  <a:tcPr marL="0" marR="0" marT="144000" marB="144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Schaffhausen (12.5 Pt.)</a:t>
                      </a:r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0 (12.5 Pt.)</a:t>
                      </a:r>
                    </a:p>
                  </a:txBody>
                  <a:tcPr marL="100800" marR="0" marT="144000" marB="144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91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18. Oktober 2020 (12.5 Pt.)</a:t>
                      </a:r>
                    </a:p>
                  </a:txBody>
                  <a:tcPr marL="0" marR="0" marT="144000" marB="144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Aargau (12.5 Pt)</a:t>
                      </a:r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>
                          <a:solidFill>
                            <a:srgbClr val="00A546"/>
                          </a:solidFill>
                        </a:rPr>
                        <a:t>+1 (12.5 Pt.)</a:t>
                      </a:r>
                    </a:p>
                  </a:txBody>
                  <a:tcPr marL="100800" marR="0" marT="144000" marB="144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839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Total (12.5 Pt.)</a:t>
                      </a:r>
                    </a:p>
                  </a:txBody>
                  <a:tcPr marL="0" marR="0" marT="144000" marB="144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endParaRPr lang="de-CH" sz="1250" spc="20" baseline="0" dirty="0"/>
                    </a:p>
                  </a:txBody>
                  <a:tcPr marL="0" marR="0" marT="144000" marB="144000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</a:pPr>
                      <a:r>
                        <a:rPr lang="de-CH" sz="1250" spc="20" baseline="0" dirty="0"/>
                        <a:t>-4</a:t>
                      </a:r>
                    </a:p>
                  </a:txBody>
                  <a:tcPr marL="100800" marR="0" marT="144000" marB="144000">
                    <a:lnL>
                      <a:noFill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4954313"/>
                  </a:ext>
                </a:extLst>
              </a:tr>
            </a:tbl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32D4B8EC-415F-4F6E-AFDC-45F3B9907A5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F7AFF-D425-4533-9341-ABEBD1D13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0" y="1760538"/>
            <a:ext cx="2571750" cy="3421941"/>
          </a:xfrm>
        </p:spPr>
        <p:txBody>
          <a:bodyPr anchor="b"/>
          <a:lstStyle/>
          <a:p>
            <a:pPr marL="0" indent="0">
              <a:spcAft>
                <a:spcPts val="1350"/>
              </a:spcAft>
              <a:buNone/>
            </a:pPr>
            <a:r>
              <a:rPr lang="de-CH" b="1" dirty="0">
                <a:solidFill>
                  <a:schemeClr val="accent4"/>
                </a:solidFill>
              </a:rPr>
              <a:t>Durchwachsen, allerdings stark verbessert im Vergleich zum Jahr 2016.</a:t>
            </a:r>
          </a:p>
          <a:p>
            <a:pPr marL="0" indent="0">
              <a:spcAft>
                <a:spcPts val="1350"/>
              </a:spcAft>
              <a:buNone/>
            </a:pPr>
            <a:r>
              <a:rPr lang="de-CH" dirty="0">
                <a:solidFill>
                  <a:schemeClr val="accent4"/>
                </a:solidFill>
              </a:rPr>
              <a:t>Lauftext (12.5 Pt.) </a:t>
            </a:r>
            <a:r>
              <a:rPr lang="de-CH" dirty="0" err="1">
                <a:solidFill>
                  <a:schemeClr val="accent4"/>
                </a:solidFill>
              </a:rPr>
              <a:t>ipsum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dolor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sit</a:t>
            </a:r>
            <a:r>
              <a:rPr lang="de-CH" dirty="0">
                <a:solidFill>
                  <a:schemeClr val="accent4"/>
                </a:solidFill>
              </a:rPr>
              <a:t> </a:t>
            </a:r>
            <a:r>
              <a:rPr lang="de-CH" dirty="0" err="1">
                <a:solidFill>
                  <a:schemeClr val="accent4"/>
                </a:solidFill>
              </a:rPr>
              <a:t>amet</a:t>
            </a:r>
            <a:r>
              <a:rPr lang="de-CH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2C841-2003-409C-95D8-B75AD6F5EB4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1D0B-3A21-42A9-96E8-0704737A745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906770-C891-4249-B064-1E70069C19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83D3457F-6F9D-4587-A011-DEABFDDA3560}" type="slidenum">
              <a:rPr lang="de-CH" smtClean="0"/>
              <a:t>14</a:t>
            </a:fld>
            <a:endParaRPr lang="de-CH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A0BCB7-D391-43FE-B837-BA1B25657B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57067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36FEFBD-A815-4C65-8A45-B736EDEE3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176370"/>
              </p:ext>
            </p:extLst>
          </p:nvPr>
        </p:nvGraphicFramePr>
        <p:xfrm>
          <a:off x="-50899" y="123825"/>
          <a:ext cx="9641086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3616-2F51-4A50-B7A4-098DE95FC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25" y="2228851"/>
            <a:ext cx="6810375" cy="2190750"/>
          </a:xfrm>
        </p:spPr>
        <p:txBody>
          <a:bodyPr/>
          <a:lstStyle/>
          <a:p>
            <a:pPr marL="0" indent="0">
              <a:buNone/>
            </a:pPr>
            <a:r>
              <a:rPr lang="de-CH" sz="1500" b="1" dirty="0">
                <a:solidFill>
                  <a:schemeClr val="accent4"/>
                </a:solidFill>
              </a:rPr>
              <a:t>Das ist ein langer Titel (15 Pt.)</a:t>
            </a:r>
          </a:p>
          <a:p>
            <a:pPr marL="0" indent="0">
              <a:buNone/>
            </a:pPr>
            <a:r>
              <a:rPr lang="de-CH" sz="1500" dirty="0">
                <a:solidFill>
                  <a:schemeClr val="accent4"/>
                </a:solidFill>
              </a:rPr>
              <a:t>Das ist ein Untertitel (15 Pt</a:t>
            </a:r>
            <a:r>
              <a:rPr lang="de-CH" sz="1500" dirty="0"/>
              <a:t>.)</a:t>
            </a:r>
          </a:p>
          <a:p>
            <a:pPr marL="0" indent="0">
              <a:buNone/>
            </a:pPr>
            <a:endParaRPr lang="de-CH" sz="1500" dirty="0"/>
          </a:p>
          <a:p>
            <a:pPr marL="0" indent="0">
              <a:buNone/>
            </a:pPr>
            <a:r>
              <a:rPr lang="de-CH" sz="1500" dirty="0"/>
              <a:t>Lauftext (15 Pt.) </a:t>
            </a:r>
            <a:r>
              <a:rPr lang="de-CH" sz="1500" dirty="0" err="1"/>
              <a:t>ipsum</a:t>
            </a:r>
            <a:r>
              <a:rPr lang="de-CH" sz="1500" dirty="0"/>
              <a:t> </a:t>
            </a:r>
            <a:r>
              <a:rPr lang="de-CH" sz="1500" dirty="0" err="1"/>
              <a:t>dolor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</a:t>
            </a:r>
            <a:r>
              <a:rPr lang="de-CH" sz="1500" dirty="0" err="1"/>
              <a:t>conseteurs</a:t>
            </a:r>
            <a:r>
              <a:rPr lang="de-CH" sz="1500" dirty="0"/>
              <a:t> </a:t>
            </a:r>
            <a:r>
              <a:rPr lang="de-CH" sz="1500" dirty="0" err="1"/>
              <a:t>sadispicing</a:t>
            </a:r>
            <a:r>
              <a:rPr lang="de-CH" sz="1500" dirty="0"/>
              <a:t>.</a:t>
            </a:r>
          </a:p>
          <a:p>
            <a:pPr marL="0" indent="0">
              <a:buNone/>
            </a:pPr>
            <a:r>
              <a:rPr lang="de-CH" sz="1500" dirty="0"/>
              <a:t>Ipsum </a:t>
            </a:r>
            <a:r>
              <a:rPr lang="de-CH" sz="1500" dirty="0" err="1"/>
              <a:t>dolor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</a:t>
            </a:r>
            <a:r>
              <a:rPr lang="de-CH" sz="1500" dirty="0" err="1"/>
              <a:t>conseteur.Edi</a:t>
            </a:r>
            <a:r>
              <a:rPr lang="de-CH" sz="1500" dirty="0"/>
              <a:t> </a:t>
            </a:r>
            <a:r>
              <a:rPr lang="de-CH" sz="1500" dirty="0" err="1"/>
              <a:t>omnitem</a:t>
            </a:r>
            <a:r>
              <a:rPr lang="de-CH" sz="1500" dirty="0"/>
              <a:t> </a:t>
            </a:r>
            <a:r>
              <a:rPr lang="de-CH" sz="1500" dirty="0" err="1"/>
              <a:t>nis</a:t>
            </a:r>
            <a:r>
              <a:rPr lang="de-CH" sz="1500" dirty="0"/>
              <a:t> </a:t>
            </a:r>
            <a:r>
              <a:rPr lang="de-CH" sz="1500" dirty="0" err="1"/>
              <a:t>nia</a:t>
            </a:r>
            <a:r>
              <a:rPr lang="de-CH" sz="1500" dirty="0"/>
              <a:t> veni</a:t>
            </a:r>
          </a:p>
          <a:p>
            <a:pPr marL="0" indent="0">
              <a:buNone/>
            </a:pPr>
            <a:r>
              <a:rPr lang="de-CH" sz="1500" dirty="0" err="1"/>
              <a:t>disqui</a:t>
            </a:r>
            <a:r>
              <a:rPr lang="de-CH" sz="1500" dirty="0"/>
              <a:t> </a:t>
            </a:r>
            <a:r>
              <a:rPr lang="de-CH" sz="1500" dirty="0" err="1"/>
              <a:t>intio</a:t>
            </a:r>
            <a:r>
              <a:rPr lang="de-CH" sz="1500" dirty="0"/>
              <a:t>. Ga. </a:t>
            </a:r>
            <a:r>
              <a:rPr lang="de-CH" sz="1500" dirty="0" err="1"/>
              <a:t>Ut</a:t>
            </a:r>
            <a:r>
              <a:rPr lang="de-CH" sz="1500" dirty="0"/>
              <a:t> </a:t>
            </a:r>
            <a:r>
              <a:rPr lang="de-CH" sz="1500" dirty="0" err="1"/>
              <a:t>is</a:t>
            </a:r>
            <a:r>
              <a:rPr lang="de-CH" sz="1500" dirty="0"/>
              <a:t> di </a:t>
            </a:r>
            <a:r>
              <a:rPr lang="de-CH" sz="1500" dirty="0" err="1"/>
              <a:t>il</a:t>
            </a:r>
            <a:r>
              <a:rPr lang="de-CH" sz="1500" dirty="0"/>
              <a:t> et </a:t>
            </a:r>
            <a:r>
              <a:rPr lang="de-CH" sz="1500" dirty="0" err="1"/>
              <a:t>vern</a:t>
            </a:r>
            <a:r>
              <a:rPr lang="de-CH" sz="1500" dirty="0"/>
              <a:t>, </a:t>
            </a:r>
            <a:r>
              <a:rPr lang="de-CH" sz="1500" dirty="0" err="1"/>
              <a:t>idit</a:t>
            </a:r>
            <a:r>
              <a:rPr lang="de-CH" sz="1500" dirty="0"/>
              <a:t> </a:t>
            </a:r>
            <a:r>
              <a:rPr lang="de-CH" sz="1500" dirty="0" err="1"/>
              <a:t>duciam</a:t>
            </a:r>
            <a:r>
              <a:rPr lang="de-CH" sz="1500" dirty="0"/>
              <a:t>, </a:t>
            </a:r>
            <a:r>
              <a:rPr lang="de-CH" sz="1500" dirty="0" err="1"/>
              <a:t>occabore</a:t>
            </a:r>
            <a:r>
              <a:rPr lang="de-CH" sz="1500" dirty="0"/>
              <a:t> </a:t>
            </a:r>
            <a:r>
              <a:rPr lang="de-CH" sz="1500" dirty="0" err="1"/>
              <a:t>con</a:t>
            </a:r>
            <a:r>
              <a:rPr lang="de-CH" sz="1500" dirty="0"/>
              <a:t>-</a:t>
            </a:r>
          </a:p>
          <a:p>
            <a:pPr marL="0" indent="0">
              <a:buNone/>
            </a:pPr>
            <a:r>
              <a:rPr lang="de-CH" sz="1500" dirty="0" err="1"/>
              <a:t>seq</a:t>
            </a:r>
            <a:r>
              <a:rPr lang="de-CH" sz="1500" dirty="0"/>
              <a:t> </a:t>
            </a:r>
            <a:r>
              <a:rPr lang="de-CH" sz="1500" dirty="0" err="1"/>
              <a:t>ue</a:t>
            </a:r>
            <a:r>
              <a:rPr lang="de-CH" sz="1500" dirty="0"/>
              <a:t> </a:t>
            </a:r>
            <a:r>
              <a:rPr lang="de-CH" sz="1500" dirty="0" err="1"/>
              <a:t>intur</a:t>
            </a:r>
            <a:r>
              <a:rPr lang="de-CH" sz="1500" dirty="0"/>
              <a:t> sed </a:t>
            </a: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pore</a:t>
            </a:r>
            <a:r>
              <a:rPr lang="de-CH" sz="1500" dirty="0"/>
              <a:t> </a:t>
            </a:r>
            <a:r>
              <a:rPr lang="de-CH" sz="1500" dirty="0" err="1"/>
              <a:t>sitatest</a:t>
            </a:r>
            <a:r>
              <a:rPr lang="de-CH" sz="1500" dirty="0"/>
              <a:t> </a:t>
            </a:r>
            <a:r>
              <a:rPr lang="de-CH" sz="1500" dirty="0" err="1"/>
              <a:t>ele</a:t>
            </a:r>
            <a:r>
              <a:rPr lang="de-CH" sz="1500" dirty="0"/>
              <a:t> </a:t>
            </a:r>
            <a:r>
              <a:rPr lang="de-CH" sz="1500" dirty="0" err="1"/>
              <a:t>stem</a:t>
            </a:r>
            <a:r>
              <a:rPr lang="de-CH" sz="1500" dirty="0"/>
              <a:t>. </a:t>
            </a:r>
            <a:r>
              <a:rPr lang="de-CH" sz="1500" dirty="0" err="1"/>
              <a:t>Hita</a:t>
            </a:r>
            <a:r>
              <a:rPr lang="de-CH" sz="1500" dirty="0"/>
              <a:t> </a:t>
            </a:r>
            <a:r>
              <a:rPr lang="de-CH" sz="1500" dirty="0" err="1"/>
              <a:t>ni</a:t>
            </a:r>
            <a:r>
              <a:rPr lang="de-CH" sz="1500" dirty="0"/>
              <a:t> </a:t>
            </a:r>
            <a:r>
              <a:rPr lang="de-CH" sz="1500" dirty="0" err="1"/>
              <a:t>blate</a:t>
            </a:r>
            <a:endParaRPr lang="de-CH" sz="1500" dirty="0"/>
          </a:p>
          <a:p>
            <a:pPr marL="0" indent="0">
              <a:buNone/>
            </a:pP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re</a:t>
            </a:r>
            <a:r>
              <a:rPr lang="de-CH" sz="1500" dirty="0"/>
              <a:t>, </a:t>
            </a:r>
            <a:r>
              <a:rPr lang="de-CH" sz="1500" dirty="0" err="1"/>
              <a:t>susantet</a:t>
            </a:r>
            <a:r>
              <a:rPr lang="de-CH" sz="1500" dirty="0"/>
              <a:t>, </a:t>
            </a:r>
            <a:r>
              <a:rPr lang="de-CH" sz="1500" dirty="0" err="1"/>
              <a:t>voluptatius</a:t>
            </a:r>
            <a:r>
              <a:rPr lang="de-CH" sz="1500" dirty="0"/>
              <a:t> </a:t>
            </a:r>
            <a:r>
              <a:rPr lang="de-CH" sz="1500" dirty="0" err="1"/>
              <a:t>verit</a:t>
            </a:r>
            <a:r>
              <a:rPr lang="de-CH" sz="1500" dirty="0"/>
              <a:t> </a:t>
            </a:r>
            <a:r>
              <a:rPr lang="de-CH" sz="1500" dirty="0" err="1"/>
              <a:t>qui</a:t>
            </a:r>
            <a:r>
              <a:rPr lang="de-CH" sz="1500" dirty="0"/>
              <a:t> </a:t>
            </a:r>
            <a:r>
              <a:rPr lang="de-CH" sz="1500" dirty="0" err="1"/>
              <a:t>officto</a:t>
            </a:r>
            <a:r>
              <a:rPr lang="de-CH" sz="1500" dirty="0"/>
              <a:t> </a:t>
            </a:r>
            <a:r>
              <a:rPr lang="de-CH" sz="1500" dirty="0" err="1"/>
              <a:t>occu</a:t>
            </a:r>
            <a:r>
              <a:rPr lang="de-CH" sz="1500" dirty="0"/>
              <a:t> </a:t>
            </a:r>
            <a:r>
              <a:rPr lang="de-CH" sz="1500" dirty="0" err="1"/>
              <a:t>id</a:t>
            </a:r>
            <a:r>
              <a:rPr lang="de-CH" sz="1500" dirty="0"/>
              <a:t> </a:t>
            </a: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dolo</a:t>
            </a:r>
            <a:endParaRPr lang="de-CH" sz="1500" dirty="0"/>
          </a:p>
          <a:p>
            <a:pPr marL="0" indent="0">
              <a:buNone/>
            </a:pPr>
            <a:r>
              <a:rPr lang="de-CH" sz="1500" dirty="0" err="1"/>
              <a:t>officit</a:t>
            </a:r>
            <a:r>
              <a:rPr lang="de-CH" sz="1500" dirty="0"/>
              <a:t> </a:t>
            </a:r>
            <a:r>
              <a:rPr lang="de-CH" sz="1500" dirty="0" err="1"/>
              <a:t>od</a:t>
            </a:r>
            <a:r>
              <a:rPr lang="de-CH" sz="1500" dirty="0"/>
              <a:t> </a:t>
            </a:r>
            <a:r>
              <a:rPr lang="de-CH" sz="1500" dirty="0" err="1"/>
              <a:t>ut</a:t>
            </a:r>
            <a:r>
              <a:rPr lang="de-CH" sz="1500" dirty="0"/>
              <a:t> qua </a:t>
            </a:r>
            <a:r>
              <a:rPr lang="de-CH" sz="1500" dirty="0" err="1"/>
              <a:t>estiorp</a:t>
            </a:r>
            <a:r>
              <a:rPr lang="de-CH" sz="1500" dirty="0"/>
              <a:t> </a:t>
            </a:r>
            <a:r>
              <a:rPr lang="de-CH" sz="1500" dirty="0" err="1"/>
              <a:t>oratem</a:t>
            </a:r>
            <a:r>
              <a:rPr lang="de-CH" sz="1500" dirty="0"/>
              <a:t> </a:t>
            </a:r>
            <a:r>
              <a:rPr lang="de-CH" sz="1500" dirty="0" err="1"/>
              <a:t>hiciasp</a:t>
            </a:r>
            <a:r>
              <a:rPr lang="de-CH" sz="1500" dirty="0"/>
              <a:t> </a:t>
            </a:r>
            <a:r>
              <a:rPr lang="de-CH" sz="1500" dirty="0" err="1"/>
              <a:t>eruptat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est.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0F088-DA2C-45E6-A355-32F85B30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FE836EF-7073-4EA9-B1E9-BAF179682E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4899CF-A030-465E-9F51-3205C5C1424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E0E6C-9920-4DC6-90A1-054A3A44D55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12C97519-B030-4750-A588-39EF8871A3A0}" type="slidenum">
              <a:rPr lang="de-CH" smtClean="0"/>
              <a:t>15</a:t>
            </a:fld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B668B-FB2C-4D32-9E05-B3427607A99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C386426-7475-4A32-9F6F-062AC6BC1A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1" y="6267542"/>
            <a:ext cx="1204019" cy="287999"/>
          </a:xfrm>
        </p:spPr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150236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36FEFBD-A815-4C65-8A45-B736EDEE3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00738"/>
              </p:ext>
            </p:extLst>
          </p:nvPr>
        </p:nvGraphicFramePr>
        <p:xfrm>
          <a:off x="571500" y="123825"/>
          <a:ext cx="9685535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3616-2F51-4A50-B7A4-098DE95FC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24" y="2228851"/>
            <a:ext cx="6810375" cy="2190750"/>
          </a:xfrm>
        </p:spPr>
        <p:txBody>
          <a:bodyPr/>
          <a:lstStyle/>
          <a:p>
            <a:pPr marL="0" indent="0">
              <a:buNone/>
            </a:pPr>
            <a:r>
              <a:rPr lang="de-CH" sz="1500" b="1" dirty="0">
                <a:solidFill>
                  <a:schemeClr val="accent4"/>
                </a:solidFill>
              </a:rPr>
              <a:t>Das ist ein langer Titel (15 Pt.)</a:t>
            </a:r>
          </a:p>
          <a:p>
            <a:pPr marL="0" indent="0">
              <a:buNone/>
            </a:pPr>
            <a:r>
              <a:rPr lang="de-CH" sz="1500" dirty="0">
                <a:solidFill>
                  <a:schemeClr val="accent4"/>
                </a:solidFill>
              </a:rPr>
              <a:t>Das ist ein Untertitel (15 Pt.)</a:t>
            </a:r>
          </a:p>
          <a:p>
            <a:pPr marL="0" indent="0">
              <a:buNone/>
            </a:pPr>
            <a:endParaRPr lang="de-CH" sz="1500" dirty="0"/>
          </a:p>
          <a:p>
            <a:pPr marL="0" indent="0">
              <a:buNone/>
            </a:pPr>
            <a:r>
              <a:rPr lang="de-CH" sz="1500" dirty="0"/>
              <a:t>Lauftext (15 Pt.) </a:t>
            </a:r>
            <a:r>
              <a:rPr lang="de-CH" sz="1500" dirty="0" err="1"/>
              <a:t>ipsum</a:t>
            </a:r>
            <a:r>
              <a:rPr lang="de-CH" sz="1500" dirty="0"/>
              <a:t> </a:t>
            </a:r>
            <a:r>
              <a:rPr lang="de-CH" sz="1500" dirty="0" err="1"/>
              <a:t>dolor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</a:t>
            </a:r>
            <a:r>
              <a:rPr lang="de-CH" sz="1500" dirty="0" err="1"/>
              <a:t>conseteurs</a:t>
            </a:r>
            <a:r>
              <a:rPr lang="de-CH" sz="1500" dirty="0"/>
              <a:t> </a:t>
            </a:r>
            <a:r>
              <a:rPr lang="de-CH" sz="1500" dirty="0" err="1"/>
              <a:t>sadispicing</a:t>
            </a:r>
            <a:r>
              <a:rPr lang="de-CH" sz="1500" dirty="0"/>
              <a:t>.</a:t>
            </a:r>
          </a:p>
          <a:p>
            <a:pPr marL="0" indent="0">
              <a:buNone/>
            </a:pPr>
            <a:r>
              <a:rPr lang="de-CH" sz="1500" dirty="0"/>
              <a:t>Ipsum </a:t>
            </a:r>
            <a:r>
              <a:rPr lang="de-CH" sz="1500" dirty="0" err="1"/>
              <a:t>dolor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</a:t>
            </a:r>
            <a:r>
              <a:rPr lang="de-CH" sz="1500" dirty="0" err="1"/>
              <a:t>conseteur.Edi</a:t>
            </a:r>
            <a:r>
              <a:rPr lang="de-CH" sz="1500" dirty="0"/>
              <a:t> </a:t>
            </a:r>
            <a:r>
              <a:rPr lang="de-CH" sz="1500" dirty="0" err="1"/>
              <a:t>omnitem</a:t>
            </a:r>
            <a:r>
              <a:rPr lang="de-CH" sz="1500" dirty="0"/>
              <a:t> </a:t>
            </a:r>
            <a:r>
              <a:rPr lang="de-CH" sz="1500" dirty="0" err="1"/>
              <a:t>nis</a:t>
            </a:r>
            <a:r>
              <a:rPr lang="de-CH" sz="1500" dirty="0"/>
              <a:t> </a:t>
            </a:r>
            <a:r>
              <a:rPr lang="de-CH" sz="1500" dirty="0" err="1"/>
              <a:t>nia</a:t>
            </a:r>
            <a:r>
              <a:rPr lang="de-CH" sz="1500" dirty="0"/>
              <a:t> veni</a:t>
            </a:r>
          </a:p>
          <a:p>
            <a:pPr marL="0" indent="0">
              <a:buNone/>
            </a:pPr>
            <a:r>
              <a:rPr lang="de-CH" sz="1500" dirty="0" err="1"/>
              <a:t>disqui</a:t>
            </a:r>
            <a:r>
              <a:rPr lang="de-CH" sz="1500" dirty="0"/>
              <a:t> </a:t>
            </a:r>
            <a:r>
              <a:rPr lang="de-CH" sz="1500" dirty="0" err="1"/>
              <a:t>intio</a:t>
            </a:r>
            <a:r>
              <a:rPr lang="de-CH" sz="1500" dirty="0"/>
              <a:t>. Ga. </a:t>
            </a:r>
            <a:r>
              <a:rPr lang="de-CH" sz="1500" dirty="0" err="1"/>
              <a:t>Ut</a:t>
            </a:r>
            <a:r>
              <a:rPr lang="de-CH" sz="1500" dirty="0"/>
              <a:t> </a:t>
            </a:r>
            <a:r>
              <a:rPr lang="de-CH" sz="1500" dirty="0" err="1"/>
              <a:t>is</a:t>
            </a:r>
            <a:r>
              <a:rPr lang="de-CH" sz="1500" dirty="0"/>
              <a:t> di </a:t>
            </a:r>
            <a:r>
              <a:rPr lang="de-CH" sz="1500" dirty="0" err="1"/>
              <a:t>il</a:t>
            </a:r>
            <a:r>
              <a:rPr lang="de-CH" sz="1500" dirty="0"/>
              <a:t> et </a:t>
            </a:r>
            <a:r>
              <a:rPr lang="de-CH" sz="1500" dirty="0" err="1"/>
              <a:t>vern</a:t>
            </a:r>
            <a:r>
              <a:rPr lang="de-CH" sz="1500" dirty="0"/>
              <a:t>, </a:t>
            </a:r>
            <a:r>
              <a:rPr lang="de-CH" sz="1500" dirty="0" err="1"/>
              <a:t>idit</a:t>
            </a:r>
            <a:r>
              <a:rPr lang="de-CH" sz="1500" dirty="0"/>
              <a:t> </a:t>
            </a:r>
            <a:r>
              <a:rPr lang="de-CH" sz="1500" dirty="0" err="1"/>
              <a:t>duciam</a:t>
            </a:r>
            <a:r>
              <a:rPr lang="de-CH" sz="1500" dirty="0"/>
              <a:t>, </a:t>
            </a:r>
            <a:r>
              <a:rPr lang="de-CH" sz="1500" dirty="0" err="1"/>
              <a:t>occabore</a:t>
            </a:r>
            <a:r>
              <a:rPr lang="de-CH" sz="1500" dirty="0"/>
              <a:t> </a:t>
            </a:r>
            <a:r>
              <a:rPr lang="de-CH" sz="1500" dirty="0" err="1"/>
              <a:t>con</a:t>
            </a:r>
            <a:r>
              <a:rPr lang="de-CH" sz="1500" dirty="0"/>
              <a:t>-</a:t>
            </a:r>
          </a:p>
          <a:p>
            <a:pPr marL="0" indent="0">
              <a:buNone/>
            </a:pPr>
            <a:r>
              <a:rPr lang="de-CH" sz="1500" dirty="0" err="1"/>
              <a:t>seq</a:t>
            </a:r>
            <a:r>
              <a:rPr lang="de-CH" sz="1500" dirty="0"/>
              <a:t> </a:t>
            </a:r>
            <a:r>
              <a:rPr lang="de-CH" sz="1500" dirty="0" err="1"/>
              <a:t>ue</a:t>
            </a:r>
            <a:r>
              <a:rPr lang="de-CH" sz="1500" dirty="0"/>
              <a:t> </a:t>
            </a:r>
            <a:r>
              <a:rPr lang="de-CH" sz="1500" dirty="0" err="1"/>
              <a:t>intur</a:t>
            </a:r>
            <a:r>
              <a:rPr lang="de-CH" sz="1500" dirty="0"/>
              <a:t> sed </a:t>
            </a: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pore</a:t>
            </a:r>
            <a:r>
              <a:rPr lang="de-CH" sz="1500" dirty="0"/>
              <a:t> </a:t>
            </a:r>
            <a:r>
              <a:rPr lang="de-CH" sz="1500" dirty="0" err="1"/>
              <a:t>sitatest</a:t>
            </a:r>
            <a:r>
              <a:rPr lang="de-CH" sz="1500" dirty="0"/>
              <a:t> </a:t>
            </a:r>
            <a:r>
              <a:rPr lang="de-CH" sz="1500" dirty="0" err="1"/>
              <a:t>ele</a:t>
            </a:r>
            <a:r>
              <a:rPr lang="de-CH" sz="1500" dirty="0"/>
              <a:t> </a:t>
            </a:r>
            <a:r>
              <a:rPr lang="de-CH" sz="1500" dirty="0" err="1"/>
              <a:t>stem</a:t>
            </a:r>
            <a:r>
              <a:rPr lang="de-CH" sz="1500" dirty="0"/>
              <a:t>. </a:t>
            </a:r>
            <a:r>
              <a:rPr lang="de-CH" sz="1500" dirty="0" err="1"/>
              <a:t>Hita</a:t>
            </a:r>
            <a:r>
              <a:rPr lang="de-CH" sz="1500" dirty="0"/>
              <a:t> </a:t>
            </a:r>
            <a:r>
              <a:rPr lang="de-CH" sz="1500" dirty="0" err="1"/>
              <a:t>ni</a:t>
            </a:r>
            <a:r>
              <a:rPr lang="de-CH" sz="1500" dirty="0"/>
              <a:t> </a:t>
            </a:r>
            <a:r>
              <a:rPr lang="de-CH" sz="1500" dirty="0" err="1"/>
              <a:t>blate</a:t>
            </a:r>
            <a:endParaRPr lang="de-CH" sz="1500" dirty="0"/>
          </a:p>
          <a:p>
            <a:pPr marL="0" indent="0">
              <a:buNone/>
            </a:pP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re</a:t>
            </a:r>
            <a:r>
              <a:rPr lang="de-CH" sz="1500" dirty="0"/>
              <a:t>, </a:t>
            </a:r>
            <a:r>
              <a:rPr lang="de-CH" sz="1500" dirty="0" err="1"/>
              <a:t>susantet</a:t>
            </a:r>
            <a:r>
              <a:rPr lang="de-CH" sz="1500" dirty="0"/>
              <a:t>, </a:t>
            </a:r>
            <a:r>
              <a:rPr lang="de-CH" sz="1500" dirty="0" err="1"/>
              <a:t>voluptatius</a:t>
            </a:r>
            <a:r>
              <a:rPr lang="de-CH" sz="1500" dirty="0"/>
              <a:t> </a:t>
            </a:r>
            <a:r>
              <a:rPr lang="de-CH" sz="1500" dirty="0" err="1"/>
              <a:t>verit</a:t>
            </a:r>
            <a:r>
              <a:rPr lang="de-CH" sz="1500" dirty="0"/>
              <a:t> </a:t>
            </a:r>
            <a:r>
              <a:rPr lang="de-CH" sz="1500" dirty="0" err="1"/>
              <a:t>qui</a:t>
            </a:r>
            <a:r>
              <a:rPr lang="de-CH" sz="1500" dirty="0"/>
              <a:t> </a:t>
            </a:r>
            <a:r>
              <a:rPr lang="de-CH" sz="1500" dirty="0" err="1"/>
              <a:t>officto</a:t>
            </a:r>
            <a:r>
              <a:rPr lang="de-CH" sz="1500" dirty="0"/>
              <a:t> </a:t>
            </a:r>
            <a:r>
              <a:rPr lang="de-CH" sz="1500" dirty="0" err="1"/>
              <a:t>occu</a:t>
            </a:r>
            <a:r>
              <a:rPr lang="de-CH" sz="1500" dirty="0"/>
              <a:t> </a:t>
            </a:r>
            <a:r>
              <a:rPr lang="de-CH" sz="1500" dirty="0" err="1"/>
              <a:t>id</a:t>
            </a:r>
            <a:r>
              <a:rPr lang="de-CH" sz="1500" dirty="0"/>
              <a:t> </a:t>
            </a: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dolo</a:t>
            </a:r>
            <a:endParaRPr lang="de-CH" sz="1500" dirty="0"/>
          </a:p>
          <a:p>
            <a:pPr marL="0" indent="0">
              <a:buNone/>
            </a:pPr>
            <a:r>
              <a:rPr lang="de-CH" sz="1500" dirty="0" err="1"/>
              <a:t>officit</a:t>
            </a:r>
            <a:r>
              <a:rPr lang="de-CH" sz="1500" dirty="0"/>
              <a:t> </a:t>
            </a:r>
            <a:r>
              <a:rPr lang="de-CH" sz="1500" dirty="0" err="1"/>
              <a:t>od</a:t>
            </a:r>
            <a:r>
              <a:rPr lang="de-CH" sz="1500" dirty="0"/>
              <a:t> </a:t>
            </a:r>
            <a:r>
              <a:rPr lang="de-CH" sz="1500" dirty="0" err="1"/>
              <a:t>ut</a:t>
            </a:r>
            <a:r>
              <a:rPr lang="de-CH" sz="1500" dirty="0"/>
              <a:t> qua </a:t>
            </a:r>
            <a:r>
              <a:rPr lang="de-CH" sz="1500" dirty="0" err="1"/>
              <a:t>estiorp</a:t>
            </a:r>
            <a:r>
              <a:rPr lang="de-CH" sz="1500" dirty="0"/>
              <a:t> </a:t>
            </a:r>
            <a:r>
              <a:rPr lang="de-CH" sz="1500" dirty="0" err="1"/>
              <a:t>oratem</a:t>
            </a:r>
            <a:r>
              <a:rPr lang="de-CH" sz="1500" dirty="0"/>
              <a:t> </a:t>
            </a:r>
            <a:r>
              <a:rPr lang="de-CH" sz="1500" dirty="0" err="1"/>
              <a:t>hiciasp</a:t>
            </a:r>
            <a:r>
              <a:rPr lang="de-CH" sz="1500" dirty="0"/>
              <a:t> </a:t>
            </a:r>
            <a:r>
              <a:rPr lang="de-CH" sz="1500" dirty="0" err="1"/>
              <a:t>eruptat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est.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0F088-DA2C-45E6-A355-32F85B30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FE836EF-7073-4EA9-B1E9-BAF179682E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4899CF-A030-465E-9F51-3205C5C1424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E0E6C-9920-4DC6-90A1-054A3A44D55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AF5FEFCC-29EF-4B21-B8F1-5FD37BE6A9EB}" type="slidenum">
              <a:rPr lang="de-CH" smtClean="0"/>
              <a:t>16</a:t>
            </a:fld>
            <a:endParaRPr lang="de-CH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FB7F44E-8A2B-4B16-A937-84D35A42C1D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10E93C-39B2-4021-A9F0-0FF55EAC35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1" y="6267542"/>
            <a:ext cx="1204019" cy="287999"/>
          </a:xfrm>
        </p:spPr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250022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36FEFBD-A815-4C65-8A45-B736EDEE3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303463"/>
              </p:ext>
            </p:extLst>
          </p:nvPr>
        </p:nvGraphicFramePr>
        <p:xfrm>
          <a:off x="571500" y="123825"/>
          <a:ext cx="9685535" cy="546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3616-2F51-4A50-B7A4-098DE95FC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24" y="2228851"/>
            <a:ext cx="6810375" cy="2190750"/>
          </a:xfrm>
        </p:spPr>
        <p:txBody>
          <a:bodyPr/>
          <a:lstStyle/>
          <a:p>
            <a:pPr marL="0" indent="0">
              <a:buNone/>
            </a:pPr>
            <a:r>
              <a:rPr lang="de-CH" sz="1500" b="1" dirty="0">
                <a:solidFill>
                  <a:schemeClr val="accent4"/>
                </a:solidFill>
              </a:rPr>
              <a:t>Das ist ein langer Titel (15 Pt.)</a:t>
            </a:r>
          </a:p>
          <a:p>
            <a:pPr marL="0" indent="0">
              <a:buNone/>
            </a:pPr>
            <a:r>
              <a:rPr lang="de-CH" sz="1500" dirty="0">
                <a:solidFill>
                  <a:schemeClr val="accent4"/>
                </a:solidFill>
              </a:rPr>
              <a:t>Das ist ein Untertitel (15 Pt.)</a:t>
            </a:r>
          </a:p>
          <a:p>
            <a:pPr marL="0" indent="0">
              <a:buNone/>
            </a:pPr>
            <a:endParaRPr lang="de-CH" sz="1500" dirty="0"/>
          </a:p>
          <a:p>
            <a:pPr marL="0" indent="0">
              <a:buNone/>
            </a:pPr>
            <a:r>
              <a:rPr lang="de-CH" sz="1500" dirty="0"/>
              <a:t>Lauftext (15 Pt.) </a:t>
            </a:r>
            <a:r>
              <a:rPr lang="de-CH" sz="1500" dirty="0" err="1"/>
              <a:t>ipsum</a:t>
            </a:r>
            <a:r>
              <a:rPr lang="de-CH" sz="1500" dirty="0"/>
              <a:t> </a:t>
            </a:r>
            <a:r>
              <a:rPr lang="de-CH" sz="1500" dirty="0" err="1"/>
              <a:t>dolor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</a:t>
            </a:r>
            <a:r>
              <a:rPr lang="de-CH" sz="1500" dirty="0" err="1"/>
              <a:t>conseteurs</a:t>
            </a:r>
            <a:r>
              <a:rPr lang="de-CH" sz="1500" dirty="0"/>
              <a:t> </a:t>
            </a:r>
            <a:r>
              <a:rPr lang="de-CH" sz="1500" dirty="0" err="1"/>
              <a:t>sadispicing</a:t>
            </a:r>
            <a:r>
              <a:rPr lang="de-CH" sz="1500" dirty="0"/>
              <a:t>.</a:t>
            </a:r>
          </a:p>
          <a:p>
            <a:pPr marL="0" indent="0">
              <a:buNone/>
            </a:pPr>
            <a:r>
              <a:rPr lang="de-CH" sz="1500" dirty="0"/>
              <a:t>Ipsum </a:t>
            </a:r>
            <a:r>
              <a:rPr lang="de-CH" sz="1500" dirty="0" err="1"/>
              <a:t>dolor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</a:t>
            </a:r>
            <a:r>
              <a:rPr lang="de-CH" sz="1500" dirty="0" err="1"/>
              <a:t>conseteur.Edi</a:t>
            </a:r>
            <a:r>
              <a:rPr lang="de-CH" sz="1500" dirty="0"/>
              <a:t> </a:t>
            </a:r>
            <a:r>
              <a:rPr lang="de-CH" sz="1500" dirty="0" err="1"/>
              <a:t>omnitem</a:t>
            </a:r>
            <a:r>
              <a:rPr lang="de-CH" sz="1500" dirty="0"/>
              <a:t> </a:t>
            </a:r>
            <a:r>
              <a:rPr lang="de-CH" sz="1500" dirty="0" err="1"/>
              <a:t>nis</a:t>
            </a:r>
            <a:r>
              <a:rPr lang="de-CH" sz="1500" dirty="0"/>
              <a:t> </a:t>
            </a:r>
            <a:r>
              <a:rPr lang="de-CH" sz="1500" dirty="0" err="1"/>
              <a:t>nia</a:t>
            </a:r>
            <a:r>
              <a:rPr lang="de-CH" sz="1500" dirty="0"/>
              <a:t> veni</a:t>
            </a:r>
          </a:p>
          <a:p>
            <a:pPr marL="0" indent="0">
              <a:buNone/>
            </a:pPr>
            <a:r>
              <a:rPr lang="de-CH" sz="1500" dirty="0" err="1"/>
              <a:t>disqui</a:t>
            </a:r>
            <a:r>
              <a:rPr lang="de-CH" sz="1500" dirty="0"/>
              <a:t> </a:t>
            </a:r>
            <a:r>
              <a:rPr lang="de-CH" sz="1500" dirty="0" err="1"/>
              <a:t>intio</a:t>
            </a:r>
            <a:r>
              <a:rPr lang="de-CH" sz="1500" dirty="0"/>
              <a:t>. Ga. </a:t>
            </a:r>
            <a:r>
              <a:rPr lang="de-CH" sz="1500" dirty="0" err="1"/>
              <a:t>Ut</a:t>
            </a:r>
            <a:r>
              <a:rPr lang="de-CH" sz="1500" dirty="0"/>
              <a:t> </a:t>
            </a:r>
            <a:r>
              <a:rPr lang="de-CH" sz="1500" dirty="0" err="1"/>
              <a:t>is</a:t>
            </a:r>
            <a:r>
              <a:rPr lang="de-CH" sz="1500" dirty="0"/>
              <a:t> di </a:t>
            </a:r>
            <a:r>
              <a:rPr lang="de-CH" sz="1500" dirty="0" err="1"/>
              <a:t>il</a:t>
            </a:r>
            <a:r>
              <a:rPr lang="de-CH" sz="1500" dirty="0"/>
              <a:t> et </a:t>
            </a:r>
            <a:r>
              <a:rPr lang="de-CH" sz="1500" dirty="0" err="1"/>
              <a:t>vern</a:t>
            </a:r>
            <a:r>
              <a:rPr lang="de-CH" sz="1500" dirty="0"/>
              <a:t>, </a:t>
            </a:r>
            <a:r>
              <a:rPr lang="de-CH" sz="1500" dirty="0" err="1"/>
              <a:t>idit</a:t>
            </a:r>
            <a:r>
              <a:rPr lang="de-CH" sz="1500" dirty="0"/>
              <a:t> </a:t>
            </a:r>
            <a:r>
              <a:rPr lang="de-CH" sz="1500" dirty="0" err="1"/>
              <a:t>duciam</a:t>
            </a:r>
            <a:r>
              <a:rPr lang="de-CH" sz="1500" dirty="0"/>
              <a:t>, </a:t>
            </a:r>
            <a:r>
              <a:rPr lang="de-CH" sz="1500" dirty="0" err="1"/>
              <a:t>occabore</a:t>
            </a:r>
            <a:r>
              <a:rPr lang="de-CH" sz="1500" dirty="0"/>
              <a:t> </a:t>
            </a:r>
            <a:r>
              <a:rPr lang="de-CH" sz="1500" dirty="0" err="1"/>
              <a:t>con</a:t>
            </a:r>
            <a:r>
              <a:rPr lang="de-CH" sz="1500" dirty="0"/>
              <a:t>-</a:t>
            </a:r>
          </a:p>
          <a:p>
            <a:pPr marL="0" indent="0">
              <a:buNone/>
            </a:pPr>
            <a:r>
              <a:rPr lang="de-CH" sz="1500" dirty="0" err="1"/>
              <a:t>seq</a:t>
            </a:r>
            <a:r>
              <a:rPr lang="de-CH" sz="1500" dirty="0"/>
              <a:t> </a:t>
            </a:r>
            <a:r>
              <a:rPr lang="de-CH" sz="1500" dirty="0" err="1"/>
              <a:t>ue</a:t>
            </a:r>
            <a:r>
              <a:rPr lang="de-CH" sz="1500" dirty="0"/>
              <a:t> </a:t>
            </a:r>
            <a:r>
              <a:rPr lang="de-CH" sz="1500" dirty="0" err="1"/>
              <a:t>intur</a:t>
            </a:r>
            <a:r>
              <a:rPr lang="de-CH" sz="1500" dirty="0"/>
              <a:t> sed </a:t>
            </a: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pore</a:t>
            </a:r>
            <a:r>
              <a:rPr lang="de-CH" sz="1500" dirty="0"/>
              <a:t> </a:t>
            </a:r>
            <a:r>
              <a:rPr lang="de-CH" sz="1500" dirty="0" err="1"/>
              <a:t>sitatest</a:t>
            </a:r>
            <a:r>
              <a:rPr lang="de-CH" sz="1500" dirty="0"/>
              <a:t> </a:t>
            </a:r>
            <a:r>
              <a:rPr lang="de-CH" sz="1500" dirty="0" err="1"/>
              <a:t>ele</a:t>
            </a:r>
            <a:r>
              <a:rPr lang="de-CH" sz="1500" dirty="0"/>
              <a:t> </a:t>
            </a:r>
            <a:r>
              <a:rPr lang="de-CH" sz="1500" dirty="0" err="1"/>
              <a:t>stem</a:t>
            </a:r>
            <a:r>
              <a:rPr lang="de-CH" sz="1500" dirty="0"/>
              <a:t>. </a:t>
            </a:r>
            <a:r>
              <a:rPr lang="de-CH" sz="1500" dirty="0" err="1"/>
              <a:t>Hita</a:t>
            </a:r>
            <a:r>
              <a:rPr lang="de-CH" sz="1500" dirty="0"/>
              <a:t> </a:t>
            </a:r>
            <a:r>
              <a:rPr lang="de-CH" sz="1500" dirty="0" err="1"/>
              <a:t>ni</a:t>
            </a:r>
            <a:r>
              <a:rPr lang="de-CH" sz="1500" dirty="0"/>
              <a:t> </a:t>
            </a:r>
            <a:r>
              <a:rPr lang="de-CH" sz="1500" dirty="0" err="1"/>
              <a:t>blate</a:t>
            </a:r>
            <a:endParaRPr lang="de-CH" sz="1500" dirty="0"/>
          </a:p>
          <a:p>
            <a:pPr marL="0" indent="0">
              <a:buNone/>
            </a:pP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re</a:t>
            </a:r>
            <a:r>
              <a:rPr lang="de-CH" sz="1500" dirty="0"/>
              <a:t>, </a:t>
            </a:r>
            <a:r>
              <a:rPr lang="de-CH" sz="1500" dirty="0" err="1"/>
              <a:t>susantet</a:t>
            </a:r>
            <a:r>
              <a:rPr lang="de-CH" sz="1500" dirty="0"/>
              <a:t>, </a:t>
            </a:r>
            <a:r>
              <a:rPr lang="de-CH" sz="1500" dirty="0" err="1"/>
              <a:t>voluptatius</a:t>
            </a:r>
            <a:r>
              <a:rPr lang="de-CH" sz="1500" dirty="0"/>
              <a:t> </a:t>
            </a:r>
            <a:r>
              <a:rPr lang="de-CH" sz="1500" dirty="0" err="1"/>
              <a:t>verit</a:t>
            </a:r>
            <a:r>
              <a:rPr lang="de-CH" sz="1500" dirty="0"/>
              <a:t> </a:t>
            </a:r>
            <a:r>
              <a:rPr lang="de-CH" sz="1500" dirty="0" err="1"/>
              <a:t>qui</a:t>
            </a:r>
            <a:r>
              <a:rPr lang="de-CH" sz="1500" dirty="0"/>
              <a:t> </a:t>
            </a:r>
            <a:r>
              <a:rPr lang="de-CH" sz="1500" dirty="0" err="1"/>
              <a:t>officto</a:t>
            </a:r>
            <a:r>
              <a:rPr lang="de-CH" sz="1500" dirty="0"/>
              <a:t> </a:t>
            </a:r>
            <a:r>
              <a:rPr lang="de-CH" sz="1500" dirty="0" err="1"/>
              <a:t>occu</a:t>
            </a:r>
            <a:r>
              <a:rPr lang="de-CH" sz="1500" dirty="0"/>
              <a:t> </a:t>
            </a:r>
            <a:r>
              <a:rPr lang="de-CH" sz="1500" dirty="0" err="1"/>
              <a:t>id</a:t>
            </a:r>
            <a:r>
              <a:rPr lang="de-CH" sz="1500" dirty="0"/>
              <a:t> </a:t>
            </a:r>
            <a:r>
              <a:rPr lang="de-CH" sz="1500" dirty="0" err="1"/>
              <a:t>que</a:t>
            </a:r>
            <a:r>
              <a:rPr lang="de-CH" sz="1500" dirty="0"/>
              <a:t> </a:t>
            </a:r>
            <a:r>
              <a:rPr lang="de-CH" sz="1500" dirty="0" err="1"/>
              <a:t>dolo</a:t>
            </a:r>
            <a:endParaRPr lang="de-CH" sz="1500" dirty="0"/>
          </a:p>
          <a:p>
            <a:pPr marL="0" indent="0">
              <a:buNone/>
            </a:pPr>
            <a:r>
              <a:rPr lang="de-CH" sz="1500" dirty="0" err="1"/>
              <a:t>officit</a:t>
            </a:r>
            <a:r>
              <a:rPr lang="de-CH" sz="1500" dirty="0"/>
              <a:t> </a:t>
            </a:r>
            <a:r>
              <a:rPr lang="de-CH" sz="1500" dirty="0" err="1"/>
              <a:t>od</a:t>
            </a:r>
            <a:r>
              <a:rPr lang="de-CH" sz="1500" dirty="0"/>
              <a:t> </a:t>
            </a:r>
            <a:r>
              <a:rPr lang="de-CH" sz="1500" dirty="0" err="1"/>
              <a:t>ut</a:t>
            </a:r>
            <a:r>
              <a:rPr lang="de-CH" sz="1500" dirty="0"/>
              <a:t> qua </a:t>
            </a:r>
            <a:r>
              <a:rPr lang="de-CH" sz="1500" dirty="0" err="1"/>
              <a:t>estiorp</a:t>
            </a:r>
            <a:r>
              <a:rPr lang="de-CH" sz="1500" dirty="0"/>
              <a:t> </a:t>
            </a:r>
            <a:r>
              <a:rPr lang="de-CH" sz="1500" dirty="0" err="1"/>
              <a:t>oratem</a:t>
            </a:r>
            <a:r>
              <a:rPr lang="de-CH" sz="1500" dirty="0"/>
              <a:t> </a:t>
            </a:r>
            <a:r>
              <a:rPr lang="de-CH" sz="1500" dirty="0" err="1"/>
              <a:t>hiciasp</a:t>
            </a:r>
            <a:r>
              <a:rPr lang="de-CH" sz="1500" dirty="0"/>
              <a:t> </a:t>
            </a:r>
            <a:r>
              <a:rPr lang="de-CH" sz="1500" dirty="0" err="1"/>
              <a:t>eruptat</a:t>
            </a:r>
            <a:r>
              <a:rPr lang="de-CH" sz="1500" dirty="0"/>
              <a:t> </a:t>
            </a:r>
            <a:r>
              <a:rPr lang="de-CH" sz="1500" dirty="0" err="1"/>
              <a:t>sit</a:t>
            </a:r>
            <a:r>
              <a:rPr lang="de-CH" sz="1500" dirty="0"/>
              <a:t> </a:t>
            </a:r>
            <a:r>
              <a:rPr lang="de-CH" sz="1500" dirty="0" err="1"/>
              <a:t>amet</a:t>
            </a:r>
            <a:r>
              <a:rPr lang="de-CH" sz="1500" dirty="0"/>
              <a:t> est.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0F088-DA2C-45E6-A355-32F85B30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FE836EF-7073-4EA9-B1E9-BAF179682E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4899CF-A030-465E-9F51-3205C5C1424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E0E6C-9920-4DC6-90A1-054A3A44D55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79DDBD47-3E56-4DEC-86FB-ABC35D94C781}" type="slidenum">
              <a:rPr lang="de-CH" smtClean="0"/>
              <a:t>17</a:t>
            </a:fld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A581E-6A00-49FE-B6F0-4A8A06B0492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B95879E-8283-4529-9A03-48EF7CCC51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1" y="6267542"/>
            <a:ext cx="1204019" cy="287999"/>
          </a:xfrm>
        </p:spPr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312229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5060D85A-0CF3-410D-A4D4-61EE01745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11613"/>
              </p:ext>
            </p:extLst>
          </p:nvPr>
        </p:nvGraphicFramePr>
        <p:xfrm>
          <a:off x="571500" y="1760537"/>
          <a:ext cx="11049000" cy="371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2AC10A-84F5-43AB-890B-1337D25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104D70-4D39-4737-9E76-2298262C3D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D096F-4E44-4A7A-8CFA-7C0803CD3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0" y="1760400"/>
            <a:ext cx="2571750" cy="4245113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(12.5 Pt.) </a:t>
            </a:r>
            <a:r>
              <a:rPr lang="de-CH" dirty="0">
                <a:solidFill>
                  <a:schemeClr val="accent4"/>
                </a:solidFill>
              </a:rPr>
              <a:t>Das ist ein Untertitel (12.5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(12.5 Pt.)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conseteurs</a:t>
            </a:r>
            <a:r>
              <a:rPr lang="de-CH" dirty="0"/>
              <a:t> </a:t>
            </a:r>
            <a:r>
              <a:rPr lang="de-CH" dirty="0" err="1"/>
              <a:t>sadispicing</a:t>
            </a:r>
            <a:r>
              <a:rPr lang="de-CH" dirty="0"/>
              <a:t>. Ipsum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</a:t>
            </a:r>
            <a:r>
              <a:rPr lang="de-CH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8CD43-E23B-4473-B301-F1DB98D471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7C40DC-A925-4A1E-80F6-96BAB5C721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30B5ED-D790-4E28-9489-FD1D0EEE28F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DCAFD955-29B5-47DC-B359-D8C467674479}" type="slidenum">
              <a:rPr lang="de-CH" smtClean="0"/>
              <a:t>18</a:t>
            </a:fld>
            <a:endParaRPr lang="de-CH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101F726-DA61-4EA1-849E-AD7A62D056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580686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5060D85A-0CF3-410D-A4D4-61EE01745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495343"/>
              </p:ext>
            </p:extLst>
          </p:nvPr>
        </p:nvGraphicFramePr>
        <p:xfrm>
          <a:off x="571500" y="1760400"/>
          <a:ext cx="11049000" cy="371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2AC10A-84F5-43AB-890B-1337D25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104D70-4D39-4737-9E76-2298262C3D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D096F-4E44-4A7A-8CFA-7C0803CD3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0" y="1760400"/>
            <a:ext cx="2571750" cy="4245113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(12.5 Pt.) </a:t>
            </a:r>
            <a:r>
              <a:rPr lang="de-CH" dirty="0">
                <a:solidFill>
                  <a:schemeClr val="accent4"/>
                </a:solidFill>
              </a:rPr>
              <a:t>Das ist ein Untertitel (12.5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(12.5 Pt.)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conseteurs</a:t>
            </a:r>
            <a:r>
              <a:rPr lang="de-CH" dirty="0"/>
              <a:t> </a:t>
            </a:r>
            <a:r>
              <a:rPr lang="de-CH" dirty="0" err="1"/>
              <a:t>sadispicing</a:t>
            </a:r>
            <a:r>
              <a:rPr lang="de-CH" dirty="0"/>
              <a:t>. Ipsum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</a:t>
            </a:r>
            <a:r>
              <a:rPr lang="de-CH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D787A-7348-43FA-B4AC-3D52B4ABB57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7C40DC-A925-4A1E-80F6-96BAB5C721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30B5ED-D790-4E28-9489-FD1D0EEE28F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508A3707-D3B9-4BF1-80D2-76E2ADA77F69}" type="slidenum">
              <a:rPr lang="de-CH" smtClean="0"/>
              <a:t>19</a:t>
            </a:fld>
            <a:endParaRPr lang="de-CH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B3A252E-9EFE-4197-8123-97ABE2DAD8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155293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45694-AA62-4B13-B3B9-55E59B4D7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880" y="536400"/>
            <a:ext cx="11046620" cy="2892600"/>
          </a:xfrm>
        </p:spPr>
        <p:txBody>
          <a:bodyPr/>
          <a:lstStyle/>
          <a:p>
            <a:r>
              <a:rPr lang="de-CH" dirty="0"/>
              <a:t>Das ist ein langer Titel (45 Pt.)</a:t>
            </a:r>
            <a:br>
              <a:rPr lang="de-CH" dirty="0"/>
            </a:br>
            <a:r>
              <a:rPr lang="de-CH" dirty="0"/>
              <a:t>mit zwei Zeilen</a:t>
            </a:r>
          </a:p>
          <a:p>
            <a:pPr lvl="1"/>
            <a:r>
              <a:rPr lang="de-CH" dirty="0"/>
              <a:t>Das ist ein Untertitel (45 Pt.)</a:t>
            </a:r>
          </a:p>
          <a:p>
            <a:pPr lvl="2"/>
            <a:r>
              <a:rPr lang="de-CH" dirty="0"/>
              <a:t>Ort, Datum, Autor (15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307A6-2B78-4C9D-9730-DD9207031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93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5060D85A-0CF3-410D-A4D4-61EE01745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079811"/>
              </p:ext>
            </p:extLst>
          </p:nvPr>
        </p:nvGraphicFramePr>
        <p:xfrm>
          <a:off x="571500" y="1760537"/>
          <a:ext cx="11049000" cy="371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2AC10A-84F5-43AB-890B-1337D25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104D70-4D39-4737-9E76-2298262C3D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D096F-4E44-4A7A-8CFA-7C0803CD3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0" y="1760400"/>
            <a:ext cx="2571750" cy="4245113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(12.5 Pt.)</a:t>
            </a:r>
            <a:r>
              <a:rPr lang="de-CH" dirty="0">
                <a:solidFill>
                  <a:schemeClr val="accent4"/>
                </a:solidFill>
              </a:rPr>
              <a:t> Das ist ein Untertitel (12.5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(12.5 Pt.)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conseteurs</a:t>
            </a:r>
            <a:r>
              <a:rPr lang="de-CH" dirty="0"/>
              <a:t> </a:t>
            </a:r>
            <a:r>
              <a:rPr lang="de-CH" dirty="0" err="1"/>
              <a:t>sadispicing</a:t>
            </a:r>
            <a:r>
              <a:rPr lang="de-CH" dirty="0"/>
              <a:t>. Ipsum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</a:t>
            </a:r>
            <a:r>
              <a:rPr lang="de-CH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549B5-8DEE-4259-BBF5-77105A7FD40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7C40DC-A925-4A1E-80F6-96BAB5C721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30B5ED-D790-4E28-9489-FD1D0EEE28F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D0507F12-4888-4E15-8A70-FB79CF81C50C}" type="slidenum">
              <a:rPr lang="de-CH" smtClean="0"/>
              <a:t>20</a:t>
            </a:fld>
            <a:endParaRPr lang="de-CH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EDB35D-83BE-45E2-896B-9946789C94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400445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5060D85A-0CF3-410D-A4D4-61EE01745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849893"/>
              </p:ext>
            </p:extLst>
          </p:nvPr>
        </p:nvGraphicFramePr>
        <p:xfrm>
          <a:off x="571500" y="1760537"/>
          <a:ext cx="11049000" cy="371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2AC10A-84F5-43AB-890B-1337D255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104D70-4D39-4737-9E76-2298262C3D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D096F-4E44-4A7A-8CFA-7C0803CD3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50" y="1760400"/>
            <a:ext cx="2571750" cy="4245113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(12.5 Pt.) </a:t>
            </a:r>
            <a:r>
              <a:rPr lang="de-CH" dirty="0">
                <a:solidFill>
                  <a:schemeClr val="accent4"/>
                </a:solidFill>
              </a:rPr>
              <a:t>Das ist ein Untertitel (12.5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(12.5 Pt.)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conseteurs</a:t>
            </a:r>
            <a:r>
              <a:rPr lang="de-CH" dirty="0"/>
              <a:t> </a:t>
            </a:r>
            <a:r>
              <a:rPr lang="de-CH" dirty="0" err="1"/>
              <a:t>sadispicing</a:t>
            </a:r>
            <a:r>
              <a:rPr lang="de-CH" dirty="0"/>
              <a:t>. Ipsum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conseteur</a:t>
            </a:r>
            <a:r>
              <a:rPr lang="de-CH" dirty="0"/>
              <a:t>.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F7F865B-C347-4A55-9355-1F831A96F29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7C40DC-A925-4A1E-80F6-96BAB5C721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30B5ED-D790-4E28-9489-FD1D0EEE28F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00670A48-CC7E-4D7A-8269-FEFF013DD75B}" type="slidenum">
              <a:rPr lang="de-CH" smtClean="0"/>
              <a:t>21</a:t>
            </a:fld>
            <a:endParaRPr lang="de-CH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6604E1-97F8-432E-B5BD-9DC964DE2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104130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A68F64-3DD3-437E-92B1-D338F2CBCDF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624CC-8162-41BB-A9B7-C1A450F1BA8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B72C3-0FF3-494C-AAB3-5F129F1B0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4ABA2463-F05E-43FB-AE92-49948B41832D}" type="slidenum">
              <a:rPr lang="de-CH" smtClean="0"/>
              <a:t>22</a:t>
            </a:fld>
            <a:endParaRPr lang="de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38554-AE5C-4D9A-8BD9-5D07AC882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3880" y="536400"/>
            <a:ext cx="11046620" cy="2892600"/>
          </a:xfrm>
        </p:spPr>
        <p:txBody>
          <a:bodyPr/>
          <a:lstStyle/>
          <a:p>
            <a:r>
              <a:rPr lang="de-CH" dirty="0"/>
              <a:t>«Zitat – Quo </a:t>
            </a:r>
            <a:r>
              <a:rPr lang="de-CH" dirty="0" err="1"/>
              <a:t>bea</a:t>
            </a:r>
            <a:r>
              <a:rPr lang="de-CH" dirty="0"/>
              <a:t> </a:t>
            </a:r>
            <a:r>
              <a:rPr lang="de-CH" dirty="0" err="1"/>
              <a:t>volupta</a:t>
            </a:r>
            <a:br>
              <a:rPr lang="de-CH" dirty="0"/>
            </a:br>
            <a:r>
              <a:rPr lang="de-CH" dirty="0" err="1"/>
              <a:t>tiorit</a:t>
            </a:r>
            <a:r>
              <a:rPr lang="de-CH" dirty="0"/>
              <a:t> </a:t>
            </a:r>
            <a:r>
              <a:rPr lang="de-CH" dirty="0" err="1"/>
              <a:t>derum</a:t>
            </a:r>
            <a:r>
              <a:rPr lang="de-CH" dirty="0"/>
              <a:t> </a:t>
            </a:r>
            <a:r>
              <a:rPr lang="de-CH" dirty="0" err="1"/>
              <a:t>rew</a:t>
            </a:r>
            <a:r>
              <a:rPr lang="de-CH" dirty="0"/>
              <a:t> </a:t>
            </a:r>
            <a:r>
              <a:rPr lang="de-CH" dirty="0" err="1"/>
              <a:t>nusam</a:t>
            </a:r>
            <a:r>
              <a:rPr lang="de-CH" dirty="0"/>
              <a:t> ques</a:t>
            </a:r>
            <a:br>
              <a:rPr lang="de-CH" dirty="0"/>
            </a:br>
            <a:r>
              <a:rPr lang="de-CH" dirty="0" err="1"/>
              <a:t>doluptate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nit</a:t>
            </a:r>
            <a:r>
              <a:rPr lang="de-CH" dirty="0"/>
              <a:t> </a:t>
            </a:r>
            <a:r>
              <a:rPr lang="de-CH" dirty="0" err="1"/>
              <a:t>dolor</a:t>
            </a:r>
            <a:br>
              <a:rPr lang="de-CH" dirty="0"/>
            </a:br>
            <a:r>
              <a:rPr lang="de-CH" dirty="0" err="1"/>
              <a:t>seicil</a:t>
            </a:r>
            <a:r>
              <a:rPr lang="de-CH" dirty="0"/>
              <a:t> </a:t>
            </a:r>
            <a:r>
              <a:rPr lang="de-CH" dirty="0" err="1"/>
              <a:t>magnis</a:t>
            </a:r>
            <a:r>
              <a:rPr lang="de-CH" dirty="0"/>
              <a:t> </a:t>
            </a:r>
            <a:r>
              <a:rPr lang="de-CH" dirty="0" err="1"/>
              <a:t>ester</a:t>
            </a:r>
            <a:r>
              <a:rPr lang="de-CH" dirty="0"/>
              <a:t>.» (45 Pt.)</a:t>
            </a:r>
          </a:p>
          <a:p>
            <a:pPr lvl="1"/>
            <a:r>
              <a:rPr lang="de-CH" dirty="0"/>
              <a:t>Quelle (15 Pt.)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F54440-0D20-45D2-9725-571A22CFD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423740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27D6-1657-41CC-B40E-0BE7015A150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8F56E-43BF-452A-8DF2-7A28D9080E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CE245-B562-4544-ACCC-3845FCD133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01D1CB0F-46A8-4FE6-B946-049876EEFE8B}" type="slidenum">
              <a:rPr lang="de-CH" smtClean="0"/>
              <a:t>23</a:t>
            </a:fld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43DEF-4188-483C-AF67-9BBD7AF17D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3880" y="536400"/>
            <a:ext cx="11046620" cy="2892600"/>
          </a:xfrm>
        </p:spPr>
        <p:txBody>
          <a:bodyPr/>
          <a:lstStyle/>
          <a:p>
            <a:r>
              <a:rPr lang="de-CH" dirty="0"/>
              <a:t>«Zitat – Quo </a:t>
            </a:r>
            <a:r>
              <a:rPr lang="de-CH" dirty="0" err="1"/>
              <a:t>bea</a:t>
            </a:r>
            <a:r>
              <a:rPr lang="de-CH" dirty="0"/>
              <a:t> </a:t>
            </a:r>
            <a:r>
              <a:rPr lang="de-CH" dirty="0" err="1"/>
              <a:t>volupta</a:t>
            </a:r>
            <a:br>
              <a:rPr lang="de-CH" dirty="0"/>
            </a:br>
            <a:r>
              <a:rPr lang="de-CH" dirty="0" err="1"/>
              <a:t>tiorit</a:t>
            </a:r>
            <a:r>
              <a:rPr lang="de-CH" dirty="0"/>
              <a:t> </a:t>
            </a:r>
            <a:r>
              <a:rPr lang="de-CH" dirty="0" err="1"/>
              <a:t>derum</a:t>
            </a:r>
            <a:r>
              <a:rPr lang="de-CH" dirty="0"/>
              <a:t> </a:t>
            </a:r>
            <a:r>
              <a:rPr lang="de-CH" dirty="0" err="1"/>
              <a:t>rew</a:t>
            </a:r>
            <a:r>
              <a:rPr lang="de-CH" dirty="0"/>
              <a:t> </a:t>
            </a:r>
            <a:r>
              <a:rPr lang="de-CH" dirty="0" err="1"/>
              <a:t>nusam</a:t>
            </a:r>
            <a:r>
              <a:rPr lang="de-CH" dirty="0"/>
              <a:t> ques</a:t>
            </a:r>
            <a:br>
              <a:rPr lang="de-CH" dirty="0"/>
            </a:br>
            <a:r>
              <a:rPr lang="de-CH" dirty="0" err="1"/>
              <a:t>doluptate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nit</a:t>
            </a:r>
            <a:r>
              <a:rPr lang="de-CH" dirty="0"/>
              <a:t> </a:t>
            </a:r>
            <a:r>
              <a:rPr lang="de-CH" dirty="0" err="1"/>
              <a:t>dolor</a:t>
            </a:r>
            <a:br>
              <a:rPr lang="de-CH" dirty="0"/>
            </a:br>
            <a:r>
              <a:rPr lang="de-CH" dirty="0" err="1"/>
              <a:t>seicil</a:t>
            </a:r>
            <a:r>
              <a:rPr lang="de-CH" dirty="0"/>
              <a:t> </a:t>
            </a:r>
            <a:r>
              <a:rPr lang="de-CH" dirty="0" err="1"/>
              <a:t>magnis</a:t>
            </a:r>
            <a:r>
              <a:rPr lang="de-CH" dirty="0"/>
              <a:t> </a:t>
            </a:r>
            <a:r>
              <a:rPr lang="de-CH" dirty="0" err="1"/>
              <a:t>ester</a:t>
            </a:r>
            <a:r>
              <a:rPr lang="de-CH" dirty="0"/>
              <a:t>.» (45 Pt.)</a:t>
            </a:r>
          </a:p>
          <a:p>
            <a:pPr lvl="1"/>
            <a:r>
              <a:rPr lang="de-CH" dirty="0"/>
              <a:t>Quelle (15 Pt.)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C75DC8-0286-404B-919F-CDF97110C8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417667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3C724C-3EAB-4B9D-B700-3D204001743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EE9E2-6747-4958-8A2C-1C830D0210A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2F1FF-F942-440B-956F-07D2B987DB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644B3F90-5E22-4F1B-B2A3-24470AE9389F}" type="slidenum">
              <a:rPr lang="de-CH" smtClean="0"/>
              <a:t>24</a:t>
            </a:fld>
            <a:endParaRPr lang="de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14949-52FC-4785-ACB6-D690AF6339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3880" y="536400"/>
            <a:ext cx="11046620" cy="2892600"/>
          </a:xfrm>
        </p:spPr>
        <p:txBody>
          <a:bodyPr/>
          <a:lstStyle/>
          <a:p>
            <a:r>
              <a:rPr lang="de-CH" dirty="0"/>
              <a:t>«Zitat – Quo </a:t>
            </a:r>
            <a:r>
              <a:rPr lang="de-CH" dirty="0" err="1"/>
              <a:t>bea</a:t>
            </a:r>
            <a:r>
              <a:rPr lang="de-CH" dirty="0"/>
              <a:t> </a:t>
            </a:r>
            <a:r>
              <a:rPr lang="de-CH" dirty="0" err="1"/>
              <a:t>volupta</a:t>
            </a:r>
            <a:br>
              <a:rPr lang="de-CH" dirty="0"/>
            </a:br>
            <a:r>
              <a:rPr lang="de-CH" dirty="0" err="1"/>
              <a:t>tiorit</a:t>
            </a:r>
            <a:r>
              <a:rPr lang="de-CH" dirty="0"/>
              <a:t> </a:t>
            </a:r>
            <a:r>
              <a:rPr lang="de-CH" dirty="0" err="1"/>
              <a:t>derum</a:t>
            </a:r>
            <a:r>
              <a:rPr lang="de-CH" dirty="0"/>
              <a:t> </a:t>
            </a:r>
            <a:r>
              <a:rPr lang="de-CH" dirty="0" err="1"/>
              <a:t>rew</a:t>
            </a:r>
            <a:r>
              <a:rPr lang="de-CH" dirty="0"/>
              <a:t> </a:t>
            </a:r>
            <a:r>
              <a:rPr lang="de-CH" dirty="0" err="1"/>
              <a:t>nusam</a:t>
            </a:r>
            <a:r>
              <a:rPr lang="de-CH" dirty="0"/>
              <a:t> ques</a:t>
            </a:r>
            <a:br>
              <a:rPr lang="de-CH" dirty="0"/>
            </a:br>
            <a:r>
              <a:rPr lang="de-CH" dirty="0" err="1"/>
              <a:t>doluptate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nit</a:t>
            </a:r>
            <a:r>
              <a:rPr lang="de-CH" dirty="0"/>
              <a:t> </a:t>
            </a:r>
            <a:r>
              <a:rPr lang="de-CH" dirty="0" err="1"/>
              <a:t>dolor</a:t>
            </a:r>
            <a:br>
              <a:rPr lang="de-CH" dirty="0"/>
            </a:br>
            <a:r>
              <a:rPr lang="de-CH" dirty="0" err="1"/>
              <a:t>seicil</a:t>
            </a:r>
            <a:r>
              <a:rPr lang="de-CH" dirty="0"/>
              <a:t> </a:t>
            </a:r>
            <a:r>
              <a:rPr lang="de-CH" dirty="0" err="1"/>
              <a:t>magnis</a:t>
            </a:r>
            <a:r>
              <a:rPr lang="de-CH" dirty="0"/>
              <a:t> </a:t>
            </a:r>
            <a:r>
              <a:rPr lang="de-CH" dirty="0" err="1"/>
              <a:t>ester</a:t>
            </a:r>
            <a:r>
              <a:rPr lang="de-CH" dirty="0"/>
              <a:t>.» (45 Pt.)</a:t>
            </a:r>
          </a:p>
          <a:p>
            <a:pPr lvl="1"/>
            <a:r>
              <a:rPr lang="de-CH" dirty="0"/>
              <a:t>Quelle (15 Pt.)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F794A7-FBC1-42CE-8615-0871BA5742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395470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FD3591-78BC-4A93-BEE7-A39C7BD6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5426868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C108BC1-618C-4945-8ECC-09D21381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0400"/>
            <a:ext cx="5429248" cy="4243525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(15 Pt.)</a:t>
            </a:r>
          </a:p>
          <a:p>
            <a:pPr marL="0" indent="0">
              <a:buNone/>
            </a:pPr>
            <a:r>
              <a:rPr lang="de-CH" dirty="0">
                <a:solidFill>
                  <a:schemeClr val="accent4"/>
                </a:solidFill>
              </a:rPr>
              <a:t>Das ist ein Untertitel (15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(15 Pt.)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</a:t>
            </a:r>
          </a:p>
          <a:p>
            <a:pPr marL="0" indent="0">
              <a:buNone/>
            </a:pP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</a:t>
            </a:r>
            <a:r>
              <a:rPr lang="de-CH" dirty="0"/>
              <a:t> et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aliquyamo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endParaRPr lang="de-CH" dirty="0"/>
          </a:p>
          <a:p>
            <a:pPr marL="0" indent="0">
              <a:buNone/>
            </a:pP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4E0F596-6AA1-431B-804D-000B16D3B74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5429250" cy="653272"/>
          </a:xfrm>
        </p:spPr>
        <p:txBody>
          <a:bodyPr/>
          <a:lstStyle/>
          <a:p>
            <a:r>
              <a:rPr lang="de-CH" dirty="0"/>
              <a:t>Untertitel(30 Pt.)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3976C71-8960-46FF-A961-3F20292C0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BE59F-20C1-45A8-9DAC-520B93817CD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ACA6C-0CEB-40AB-BDFB-C639238B818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0D2B6-B22D-48E1-B64F-AC7B5A84064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B3C38AF5-9B25-46F7-82D0-17AF91E679ED}" type="slidenum">
              <a:rPr lang="de-CH" smtClean="0"/>
              <a:t>25</a:t>
            </a:fld>
            <a:endParaRPr lang="de-CH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EA6877-81AE-41DF-9643-F54B01FAF0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3553552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55309FD-9F8E-4C24-9254-2D635466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8" y="534553"/>
            <a:ext cx="5395912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607192A-C025-4C56-B5FD-6AD85D86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8" y="1760141"/>
            <a:ext cx="5400672" cy="4243525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(15 Pt.)</a:t>
            </a:r>
          </a:p>
          <a:p>
            <a:pPr marL="0" indent="0">
              <a:buNone/>
            </a:pPr>
            <a:r>
              <a:rPr lang="de-CH" dirty="0">
                <a:solidFill>
                  <a:schemeClr val="accent4"/>
                </a:solidFill>
              </a:rPr>
              <a:t>Das ist ein Untertitel (15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(15 Pt.)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</a:t>
            </a:r>
          </a:p>
          <a:p>
            <a:pPr marL="0" indent="0">
              <a:buNone/>
            </a:pP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</a:t>
            </a:r>
            <a:r>
              <a:rPr lang="de-CH" dirty="0"/>
              <a:t> et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aliquyamo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endParaRPr lang="de-CH" dirty="0"/>
          </a:p>
          <a:p>
            <a:pPr marL="0" indent="0">
              <a:buNone/>
            </a:pP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eire</a:t>
            </a:r>
          </a:p>
          <a:p>
            <a:pPr lvl="1"/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</a:t>
            </a:r>
          </a:p>
          <a:p>
            <a:pPr lvl="1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eira</a:t>
            </a:r>
            <a:endParaRPr lang="de-CH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03F78FA1-0913-4DE2-A40D-E4F9983F643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19828" y="896400"/>
            <a:ext cx="5398292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5270BA-27E6-42AE-9B9A-7C1FE9650F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DAB1E-A1B0-45C7-9B72-C45698C1458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9BD2E-2B59-4D5F-ADDC-F93C5561B5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FAC74-33F3-443E-8D5C-B8FFB7070DA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AC5CF8AA-1D92-4FE6-9D25-48FC6CA23C51}" type="slidenum">
              <a:rPr lang="de-CH" smtClean="0"/>
              <a:t>26</a:t>
            </a:fld>
            <a:endParaRPr lang="de-CH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D6248D-6FCA-499D-AA6E-6AA8B5DDDB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2953939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AE5A9B3-C3B3-4D85-BB43-6B52CDC27F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4DD80-492B-4B85-BD0B-AA11AD91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80" y="1124744"/>
            <a:ext cx="10473533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A5B506-2516-4F22-89CA-A8A40D77A67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145380" y="1461600"/>
            <a:ext cx="5426868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46DD68-BBC4-491A-BF5F-A3120868EAC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BD26-0056-45A5-9F16-6D29A1B3D2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2FC86-2817-41EF-BE44-7874191C3E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C7F7C47C-CDA4-48A6-84D3-63F4ECF65380}" type="slidenum">
              <a:rPr lang="de-CH" smtClean="0"/>
              <a:t>27</a:t>
            </a:fld>
            <a:endParaRPr lang="de-CH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40EE58-7E4C-446D-ADC1-24842C0ABA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2262139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3FB44-AC18-4A50-883F-BFB55B510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880" y="536399"/>
            <a:ext cx="11046620" cy="2892600"/>
          </a:xfrm>
        </p:spPr>
        <p:txBody>
          <a:bodyPr/>
          <a:lstStyle/>
          <a:p>
            <a:r>
              <a:rPr lang="de-CH" dirty="0"/>
              <a:t>Vielen Dank für</a:t>
            </a:r>
          </a:p>
          <a:p>
            <a:r>
              <a:rPr lang="de-CH" dirty="0"/>
              <a:t>Ihre Aufmerksamkeit. (45 Pt.)</a:t>
            </a:r>
          </a:p>
          <a:p>
            <a:pPr lvl="1"/>
            <a:r>
              <a:rPr lang="de-CH" dirty="0"/>
              <a:t>Autor, Mail, Telefon (15 Pt.)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54BD37-E2EB-47AE-96C7-33DBC1A27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9355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63DBB-3566-4C1A-BF1F-59B8A8AE7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880" y="536399"/>
            <a:ext cx="11046620" cy="2892600"/>
          </a:xfrm>
        </p:spPr>
        <p:txBody>
          <a:bodyPr/>
          <a:lstStyle/>
          <a:p>
            <a:r>
              <a:rPr lang="de-CH" dirty="0"/>
              <a:t>Vielen Dank für</a:t>
            </a:r>
          </a:p>
          <a:p>
            <a:r>
              <a:rPr lang="de-CH" dirty="0"/>
              <a:t>Ihre Aufmerksamkeit. (45 Pt.)</a:t>
            </a:r>
          </a:p>
          <a:p>
            <a:pPr lvl="1"/>
            <a:r>
              <a:rPr lang="de-CH" dirty="0"/>
              <a:t>Autor, Mail, Telefon (15 Pt.)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C3C9986-9E0F-464C-B9D0-BB8AD8A5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910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45694-AA62-4B13-B3B9-55E59B4D7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3880" y="536400"/>
            <a:ext cx="11046620" cy="2892600"/>
          </a:xfrm>
        </p:spPr>
        <p:txBody>
          <a:bodyPr/>
          <a:lstStyle/>
          <a:p>
            <a:r>
              <a:rPr lang="de-CH" dirty="0"/>
              <a:t>Das ist ein langer Titel (45 Pt.)</a:t>
            </a:r>
            <a:br>
              <a:rPr lang="de-CH" dirty="0"/>
            </a:br>
            <a:r>
              <a:rPr lang="de-CH" dirty="0"/>
              <a:t>mit zwei Zeilen</a:t>
            </a:r>
          </a:p>
          <a:p>
            <a:pPr lvl="1"/>
            <a:r>
              <a:rPr lang="de-CH" dirty="0"/>
              <a:t>Das ist ein Untertitel (45 Pt.)</a:t>
            </a:r>
          </a:p>
          <a:p>
            <a:pPr lvl="2"/>
            <a:r>
              <a:rPr lang="de-CH" dirty="0"/>
              <a:t>Ort, Datum, Autor (15 Pt.)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266D7-D8FD-4601-948A-125110216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9603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9F218A7-6609-48D6-8522-D834858B4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Vielen Dank für</a:t>
            </a:r>
          </a:p>
          <a:p>
            <a:r>
              <a:rPr lang="de-CH" dirty="0"/>
              <a:t>Ihre Aufmerksamkeit. (45 Pt.)</a:t>
            </a:r>
          </a:p>
          <a:p>
            <a:pPr lvl="1"/>
            <a:r>
              <a:rPr lang="de-CH" dirty="0"/>
              <a:t>Autor, Mail, Telefon (15 Pt.)</a:t>
            </a:r>
          </a:p>
          <a:p>
            <a:endParaRPr lang="de-CH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B09BF29-9A28-4E22-9EC0-7265CD124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17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C4FD-F8CA-4600-B279-96A4AA07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588344"/>
          </a:xfrm>
        </p:spPr>
        <p:txBody>
          <a:bodyPr/>
          <a:lstStyle/>
          <a:p>
            <a:r>
              <a:rPr lang="de-CH" dirty="0"/>
              <a:t>Name Vorname (45 Pt.)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714A8-202F-4328-B7F5-CE7B8D2B70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234800"/>
            <a:ext cx="11046620" cy="720725"/>
          </a:xfrm>
        </p:spPr>
        <p:txBody>
          <a:bodyPr/>
          <a:lstStyle/>
          <a:p>
            <a:r>
              <a:rPr lang="de-CH" dirty="0"/>
              <a:t>Funktion (15 Pt.)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D90A8-E1CB-4BB6-B383-DF47F423FA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1501" y="6267542"/>
            <a:ext cx="1348035" cy="287999"/>
          </a:xfrm>
        </p:spPr>
        <p:txBody>
          <a:bodyPr/>
          <a:lstStyle/>
          <a:p>
            <a:r>
              <a:rPr lang="de-CH" dirty="0"/>
              <a:t>Die Mitte</a:t>
            </a:r>
          </a:p>
          <a:p>
            <a:r>
              <a:rPr lang="de-CH" dirty="0"/>
              <a:t>Schweiz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68579-5698-4A04-9783-F60155C75DA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96A8-5FFD-4429-95D6-525657C583D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0C839-3550-4E37-B53F-626852FC86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10695E36-BB34-47AF-9C9F-BECDB48C2ECD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131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8D72-9E3D-477A-BCF9-561EA9A0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588344"/>
          </a:xfrm>
        </p:spPr>
        <p:txBody>
          <a:bodyPr/>
          <a:lstStyle/>
          <a:p>
            <a:r>
              <a:rPr lang="de-CH" dirty="0"/>
              <a:t>Name Vorname (45 Pt.)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4E16C-D1CB-4A04-AAC0-31E8A635F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234800"/>
            <a:ext cx="11046620" cy="720725"/>
          </a:xfrm>
        </p:spPr>
        <p:txBody>
          <a:bodyPr/>
          <a:lstStyle/>
          <a:p>
            <a:r>
              <a:rPr lang="de-CH" dirty="0"/>
              <a:t>Funktion (15 Pt.)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C0B8-EA2C-4212-8AD7-1DF3020B2E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E812-41E8-48C9-BC54-7AD12DA732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B106B-A221-48A4-9654-A8EE3DF845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76BBDBC2-B89B-4863-987B-25EF004F1423}" type="slidenum">
              <a:rPr lang="de-CH" smtClean="0"/>
              <a:t>5</a:t>
            </a:fld>
            <a:endParaRPr lang="de-CH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9A34E9-644F-4EA2-BECB-118FC418B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1501" y="6267542"/>
            <a:ext cx="1348035" cy="287999"/>
          </a:xfrm>
        </p:spPr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377078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7C3F-06CF-49A3-9334-C2E6F15C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588344"/>
          </a:xfrm>
        </p:spPr>
        <p:txBody>
          <a:bodyPr/>
          <a:lstStyle/>
          <a:p>
            <a:r>
              <a:rPr lang="de-CH" dirty="0"/>
              <a:t>Name Vorname (45 Pt.)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781E2-4F91-4ADC-BB6C-B81AD8A7F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234800"/>
            <a:ext cx="11046620" cy="720725"/>
          </a:xfrm>
        </p:spPr>
        <p:txBody>
          <a:bodyPr/>
          <a:lstStyle/>
          <a:p>
            <a:r>
              <a:rPr lang="de-CH" dirty="0"/>
              <a:t>Funktion (15 Pt.)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87DF9-21BB-4A3A-B69C-763F0EE2D76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D9AB7FE-0C37-4D35-AEFE-011F4601DF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E8316E-D9F7-40CA-B6A1-7FF78054EA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F6081934-EC5B-4913-89AB-9547CDDF9D1B}" type="slidenum">
              <a:rPr lang="de-CH" smtClean="0"/>
              <a:t>6</a:t>
            </a:fld>
            <a:endParaRPr lang="de-CH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C9A671-3948-42D9-9245-18A0BB9C7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146596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5CFDD1E-BC7B-43CA-8649-7CA8D6DB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 (45 Pt.)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7E72735-0375-4FE8-BE31-EAA88399A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62255" indent="-262255"/>
            <a:r>
              <a:rPr lang="de-CH" dirty="0">
                <a:solidFill>
                  <a:srgbClr val="003C69"/>
                </a:solidFill>
                <a:cs typeface="Arial"/>
              </a:rPr>
              <a:t>Begleittext (15 Pt.)</a:t>
            </a:r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D75A446-58E6-4F29-B0E3-066BEF2F5E78}"/>
              </a:ext>
            </a:extLst>
          </p:cNvPr>
          <p:cNvSpPr txBox="1">
            <a:spLocks/>
          </p:cNvSpPr>
          <p:nvPr/>
        </p:nvSpPr>
        <p:spPr>
          <a:xfrm>
            <a:off x="333537" y="1665628"/>
            <a:ext cx="11046620" cy="26659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628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500" b="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61938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36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8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88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24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60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32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255" indent="-262255"/>
            <a:endParaRPr lang="fr-CH" sz="2400" b="1">
              <a:solidFill>
                <a:srgbClr val="003C69"/>
              </a:solidFill>
            </a:endParaRPr>
          </a:p>
        </p:txBody>
      </p:sp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240C8B03-9537-44C2-A684-968AE4997239}"/>
              </a:ext>
            </a:extLst>
          </p:cNvPr>
          <p:cNvSpPr txBox="1">
            <a:spLocks/>
          </p:cNvSpPr>
          <p:nvPr/>
        </p:nvSpPr>
        <p:spPr>
          <a:xfrm>
            <a:off x="1919536" y="6226487"/>
            <a:ext cx="3896397" cy="298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50" dirty="0" err="1">
                <a:solidFill>
                  <a:schemeClr val="bg1"/>
                </a:solidFill>
              </a:rPr>
              <a:t>Präsentationstitel</a:t>
            </a:r>
            <a:endParaRPr lang="fr-FR" sz="850" dirty="0">
              <a:solidFill>
                <a:schemeClr val="bg1"/>
              </a:solidFill>
            </a:endParaRPr>
          </a:p>
          <a:p>
            <a:endParaRPr lang="fr-FR" sz="85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0846997-C193-49F7-9C2C-E7EABCA4721D}"/>
              </a:ext>
            </a:extLst>
          </p:cNvPr>
          <p:cNvSpPr txBox="1">
            <a:spLocks/>
          </p:cNvSpPr>
          <p:nvPr/>
        </p:nvSpPr>
        <p:spPr>
          <a:xfrm>
            <a:off x="10257036" y="6256800"/>
            <a:ext cx="1363464" cy="298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lang="en-GB" sz="850" kern="1200" spc="1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2410F9-3581-489C-B5A0-7A659BCF1EB8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0DF9C57-DDEF-4E77-8266-A718C630FD17}"/>
              </a:ext>
            </a:extLst>
          </p:cNvPr>
          <p:cNvSpPr txBox="1">
            <a:spLocks/>
          </p:cNvSpPr>
          <p:nvPr/>
        </p:nvSpPr>
        <p:spPr>
          <a:xfrm>
            <a:off x="6224588" y="6267543"/>
            <a:ext cx="3687836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92000"/>
              </a:lnSpc>
              <a:tabLst>
                <a:tab pos="1412875" algn="l"/>
              </a:tabLst>
              <a:defRPr lang="en-US" sz="850" kern="1200" spc="1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25.02.2023</a:t>
            </a:r>
            <a:endParaRPr lang="de-CH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1E5E1FF-9012-45B8-98DB-3639A20912DA}"/>
              </a:ext>
            </a:extLst>
          </p:cNvPr>
          <p:cNvSpPr txBox="1">
            <a:spLocks/>
          </p:cNvSpPr>
          <p:nvPr/>
        </p:nvSpPr>
        <p:spPr>
          <a:xfrm>
            <a:off x="507457" y="6226486"/>
            <a:ext cx="1412079" cy="298799"/>
          </a:xfrm>
          <a:prstGeom prst="rect">
            <a:avLst/>
          </a:prstGeom>
        </p:spPr>
        <p:txBody>
          <a:bodyPr lIns="90000"/>
          <a:lstStyle>
            <a:lvl1pPr marL="0" indent="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850" b="0" i="0" kern="1200" spc="1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40000" indent="-261938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36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8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88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24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60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3200" indent="-262800" algn="l" defTabSz="914400" rtl="0" eaLnBrk="1" latinLnBrk="0" hangingPunct="1">
              <a:lnSpc>
                <a:spcPct val="92000"/>
              </a:lnSpc>
              <a:spcBef>
                <a:spcPts val="0"/>
              </a:spcBef>
              <a:buClr>
                <a:schemeClr val="accent1"/>
              </a:buClr>
              <a:buFontTx/>
              <a:buBlip>
                <a:blip r:embed="rId2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tabLst>
                <a:tab pos="660400" algn="l"/>
                <a:tab pos="796925" algn="l"/>
              </a:tabLst>
            </a:pPr>
            <a:r>
              <a:rPr lang="de-CH" sz="850" b="1" dirty="0">
                <a:solidFill>
                  <a:schemeClr val="bg1"/>
                </a:solidFill>
              </a:rPr>
              <a:t>Die Mitte	</a:t>
            </a:r>
            <a:br>
              <a:rPr lang="de-CH" sz="850" dirty="0">
                <a:solidFill>
                  <a:schemeClr val="bg1"/>
                </a:solidFill>
              </a:rPr>
            </a:br>
            <a:r>
              <a:rPr lang="de-CH" sz="850" dirty="0">
                <a:solidFill>
                  <a:schemeClr val="bg1"/>
                </a:solidFill>
              </a:rPr>
              <a:t>Schweiz 	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FB0795-7AB5-4A19-951F-E346737CF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57" y="0"/>
            <a:ext cx="9675043" cy="68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D5FFC6A-1D25-48D9-B59B-071CD6EFD2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909089"/>
              </p:ext>
            </p:extLst>
          </p:nvPr>
        </p:nvGraphicFramePr>
        <p:xfrm>
          <a:off x="571500" y="1655763"/>
          <a:ext cx="5180400" cy="2991600"/>
        </p:xfrm>
        <a:graphic>
          <a:graphicData uri="http://schemas.openxmlformats.org/drawingml/2006/table">
            <a:tbl>
              <a:tblPr firstRow="1" bandRow="1">
                <a:tableStyleId>{D27102A9-8310-4756-B777-A1911B00CA55}</a:tableStyleId>
              </a:tblPr>
              <a:tblGrid>
                <a:gridCol w="316800">
                  <a:extLst>
                    <a:ext uri="{9D8B030D-6E8A-4147-A177-3AD203B41FA5}">
                      <a16:colId xmlns:a16="http://schemas.microsoft.com/office/drawing/2014/main" val="4084683400"/>
                    </a:ext>
                  </a:extLst>
                </a:gridCol>
                <a:gridCol w="4863600">
                  <a:extLst>
                    <a:ext uri="{9D8B030D-6E8A-4147-A177-3AD203B41FA5}">
                      <a16:colId xmlns:a16="http://schemas.microsoft.com/office/drawing/2014/main" val="2012653044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03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Einleitung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44146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05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Erstes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46481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CH" sz="1250" b="1" dirty="0"/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250" b="0" dirty="0"/>
                        <a:t>Unterkapitel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387570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de-CH" sz="1250" b="1" dirty="0"/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250" b="0" dirty="0"/>
                        <a:t>Unterkapitel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33658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16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Zweites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43197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21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Drittes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000833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27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Viertes Kapitel (17.5 Pt.)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183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CH" sz="1250" b="1" dirty="0"/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250" b="0" dirty="0"/>
                        <a:t>Unterkapitel 1 (12.5 Pt.)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14058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31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Fünftes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77984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0D861E8-8A2E-46F6-8001-46DF251C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Inhaltsverzeichnis (30 Pt.)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2BB5E03-E016-478A-819E-0D2C55C2B9B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70330172"/>
              </p:ext>
            </p:extLst>
          </p:nvPr>
        </p:nvGraphicFramePr>
        <p:xfrm>
          <a:off x="6227763" y="1655763"/>
          <a:ext cx="5392800" cy="2991600"/>
        </p:xfrm>
        <a:graphic>
          <a:graphicData uri="http://schemas.openxmlformats.org/drawingml/2006/table">
            <a:tbl>
              <a:tblPr firstRow="1" bandRow="1">
                <a:tableStyleId>{D27102A9-8310-4756-B777-A1911B00CA55}</a:tableStyleId>
              </a:tblPr>
              <a:tblGrid>
                <a:gridCol w="316800">
                  <a:extLst>
                    <a:ext uri="{9D8B030D-6E8A-4147-A177-3AD203B41FA5}">
                      <a16:colId xmlns:a16="http://schemas.microsoft.com/office/drawing/2014/main" val="912183368"/>
                    </a:ext>
                  </a:extLst>
                </a:gridCol>
                <a:gridCol w="5076000">
                  <a:extLst>
                    <a:ext uri="{9D8B030D-6E8A-4147-A177-3AD203B41FA5}">
                      <a16:colId xmlns:a16="http://schemas.microsoft.com/office/drawing/2014/main" val="3004370950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33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Sechstes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44243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40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Siebtes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00557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CH" sz="1250" b="0" dirty="0"/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250" b="0" dirty="0"/>
                        <a:t>Unterkapitel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235336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endParaRPr lang="de-CH" sz="1250" b="0" dirty="0"/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250" b="0" dirty="0"/>
                        <a:t>Unterkapitel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713876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43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Achtes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147088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48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Neuntes Kapitel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270321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51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Zehntes Kapitel (17.5 Pt.)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513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de-CH" sz="1250" b="0" dirty="0"/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250" b="0" dirty="0"/>
                        <a:t>Unterkapitel 1 (12.5 Pt.)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9525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89872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r>
                        <a:rPr lang="de-CH" sz="1250" b="1" dirty="0"/>
                        <a:t>56</a:t>
                      </a:r>
                    </a:p>
                  </a:txBody>
                  <a:tcPr marL="0" marR="0" marT="0" marB="1440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750" b="1" dirty="0"/>
                        <a:t>Nachwort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962441"/>
                  </a:ext>
                </a:extLst>
              </a:tr>
            </a:tbl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id="{403ABAE2-DB11-48BA-8478-02DC151E81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(30Pt.)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AFAA3-6E0A-4342-ADE4-269A77BD2F8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68" name="Footer Placeholder 67">
            <a:extLst>
              <a:ext uri="{FF2B5EF4-FFF2-40B4-BE49-F238E27FC236}">
                <a16:creationId xmlns:a16="http://schemas.microsoft.com/office/drawing/2014/main" id="{A7E4D2DB-2DF8-42C9-9CD7-6D5A27C303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69" name="Slide Number Placeholder 68">
            <a:extLst>
              <a:ext uri="{FF2B5EF4-FFF2-40B4-BE49-F238E27FC236}">
                <a16:creationId xmlns:a16="http://schemas.microsoft.com/office/drawing/2014/main" id="{7E71175E-2190-4CD4-A6AD-ABB9460A7C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4A9B18E6-4723-46CB-A6F2-FAF055022A37}" type="slidenum">
              <a:rPr lang="de-CH" smtClean="0"/>
              <a:t>8</a:t>
            </a:fld>
            <a:endParaRPr lang="de-CH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C834A0C-D55E-4414-BEC3-F9903AE79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194066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4285-B8C1-4D3D-9B98-F799470E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0" y="536400"/>
            <a:ext cx="11046620" cy="360000"/>
          </a:xfrm>
        </p:spPr>
        <p:txBody>
          <a:bodyPr/>
          <a:lstStyle/>
          <a:p>
            <a:r>
              <a:rPr lang="de-CH" dirty="0"/>
              <a:t>Präsentationstitel (30 Pt.)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A24D-6F12-4896-B8FE-B53C5A75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60400"/>
            <a:ext cx="11049000" cy="4243525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chemeClr val="accent4"/>
                </a:solidFill>
              </a:rPr>
              <a:t>Das ist ein langer Titel (17.5 Pt.)</a:t>
            </a:r>
          </a:p>
          <a:p>
            <a:pPr marL="0" indent="0">
              <a:buNone/>
            </a:pPr>
            <a:r>
              <a:rPr lang="de-CH" dirty="0">
                <a:solidFill>
                  <a:schemeClr val="accent4"/>
                </a:solidFill>
              </a:rPr>
              <a:t>Das ist ein Untertitel (17.5 Pt.)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Lauftext (17.5 Pt.)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</a:t>
            </a:r>
            <a:r>
              <a:rPr lang="de-CH" dirty="0"/>
              <a:t> et</a:t>
            </a:r>
          </a:p>
          <a:p>
            <a:pPr marL="0" indent="0">
              <a:buNone/>
            </a:pP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endParaRPr lang="de-CH" dirty="0"/>
          </a:p>
          <a:p>
            <a:pPr marL="0" indent="0">
              <a:buNone/>
            </a:pP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seta</a:t>
            </a:r>
            <a:r>
              <a:rPr lang="de-CH" dirty="0"/>
              <a:t> </a:t>
            </a:r>
            <a:r>
              <a:rPr lang="de-CH" dirty="0" err="1"/>
              <a:t>ta</a:t>
            </a:r>
            <a:r>
              <a:rPr lang="de-CH" dirty="0"/>
              <a:t>-</a:t>
            </a:r>
          </a:p>
          <a:p>
            <a:pPr marL="0" indent="0">
              <a:buNone/>
            </a:pPr>
            <a:r>
              <a:rPr lang="de-CH" dirty="0" err="1"/>
              <a:t>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invide</a:t>
            </a:r>
            <a:r>
              <a:rPr lang="de-CH" dirty="0"/>
              <a:t>.</a:t>
            </a:r>
          </a:p>
          <a:p>
            <a:pPr lvl="1"/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</a:t>
            </a:r>
          </a:p>
          <a:p>
            <a:pPr lvl="1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invide</a:t>
            </a:r>
            <a:r>
              <a:rPr lang="de-CH" dirty="0"/>
              <a:t>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FCC7CB5-5F8F-45C0-9FBE-91A56D9A74A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1500" y="892800"/>
            <a:ext cx="11049000" cy="653272"/>
          </a:xfrm>
        </p:spPr>
        <p:txBody>
          <a:bodyPr/>
          <a:lstStyle/>
          <a:p>
            <a:r>
              <a:rPr lang="de-CH" dirty="0"/>
              <a:t>Untertitel (30 Pt.)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A8582A-8DC4-4547-B67E-C2863480BE2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24588" y="6267543"/>
            <a:ext cx="3687836" cy="288000"/>
          </a:xfrm>
        </p:spPr>
        <p:txBody>
          <a:bodyPr/>
          <a:lstStyle/>
          <a:p>
            <a:r>
              <a:rPr lang="de-CH" dirty="0"/>
              <a:t>Ort, Datum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9CA1658-88BD-45AD-8087-E1A878DC391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983580" y="6267543"/>
            <a:ext cx="3896397" cy="288000"/>
          </a:xfrm>
        </p:spPr>
        <p:txBody>
          <a:bodyPr/>
          <a:lstStyle/>
          <a:p>
            <a:r>
              <a:rPr lang="de-CH" dirty="0"/>
              <a:t>Präsentationstitel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72CCA-65B9-4BE9-A68D-37A2B4FC79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257036" y="6256800"/>
            <a:ext cx="1363464" cy="298800"/>
          </a:xfrm>
        </p:spPr>
        <p:txBody>
          <a:bodyPr/>
          <a:lstStyle/>
          <a:p>
            <a:fld id="{2C55CC8A-C29D-4672-986F-F636C5DE44D5}" type="slidenum">
              <a:rPr lang="de-CH" smtClean="0"/>
              <a:t>9</a:t>
            </a:fld>
            <a:endParaRPr lang="de-CH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452990-8BE3-4CEA-AA45-E459691B21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b="1" dirty="0"/>
              <a:t>Die Mitte</a:t>
            </a:r>
          </a:p>
          <a:p>
            <a:r>
              <a:rPr lang="de-CH" dirty="0"/>
              <a:t>Schweiz</a:t>
            </a:r>
          </a:p>
        </p:txBody>
      </p:sp>
    </p:spTree>
    <p:extLst>
      <p:ext uri="{BB962C8B-B14F-4D97-AF65-F5344CB8AC3E}">
        <p14:creationId xmlns:p14="http://schemas.microsoft.com/office/powerpoint/2010/main" val="3375514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Die Mitte">
  <a:themeElements>
    <a:clrScheme name="Die Mitte">
      <a:dk1>
        <a:srgbClr val="000000"/>
      </a:dk1>
      <a:lt1>
        <a:srgbClr val="FFFFFF"/>
      </a:lt1>
      <a:dk2>
        <a:srgbClr val="787878"/>
      </a:dk2>
      <a:lt2>
        <a:srgbClr val="C3C3C3"/>
      </a:lt2>
      <a:accent1>
        <a:srgbClr val="FF9B00"/>
      </a:accent1>
      <a:accent2>
        <a:srgbClr val="FFBE55"/>
      </a:accent2>
      <a:accent3>
        <a:srgbClr val="FFDCAA"/>
      </a:accent3>
      <a:accent4>
        <a:srgbClr val="003C69"/>
      </a:accent4>
      <a:accent5>
        <a:srgbClr val="557D9B"/>
      </a:accent5>
      <a:accent6>
        <a:srgbClr val="AABECD"/>
      </a:accent6>
      <a:hlink>
        <a:srgbClr val="0563C1"/>
      </a:hlink>
      <a:folHlink>
        <a:srgbClr val="954F72"/>
      </a:folHlink>
    </a:clrScheme>
    <a:fontScheme name="Die Mit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custClrLst>
    <a:custClr name="blau">
      <a:srgbClr val="00A0FF"/>
    </a:custClr>
    <a:custClr name="pink">
      <a:srgbClr val="D7006E"/>
    </a:custClr>
    <a:custClr name="lila">
      <a:srgbClr val="9646BE"/>
    </a:custClr>
    <a:custClr name="grün">
      <a:srgbClr val="00A546"/>
    </a:custClr>
    <a:custClr name="rot">
      <a:srgbClr val="FA1E00"/>
    </a:custClr>
    <a:custClr name="hellblau">
      <a:srgbClr val="D9E2E8"/>
    </a:custClr>
    <a:custClr name="gelb">
      <a:srgbClr val="FFF0D9"/>
    </a:custClr>
  </a:custClrLst>
  <a:extLst>
    <a:ext uri="{05A4C25C-085E-4340-85A3-A5531E510DB2}">
      <thm15:themeFamily xmlns:thm15="http://schemas.microsoft.com/office/thememl/2012/main" name="DieMitte_PowerPoint_DE" id="{32715AA1-D24B-1D44-AD96-D33928C024C3}" vid="{5615635A-3ED6-C345-9E87-850D45A84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c4e143-e13b-4fe9-bc9f-7921fe7a81a3">
      <Terms xmlns="http://schemas.microsoft.com/office/infopath/2007/PartnerControls"/>
    </lcf76f155ced4ddcb4097134ff3c332f>
    <TaxCatchAll xmlns="5e706d45-6995-428d-a2e2-8487d27153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9C54DE6E05045BC024286D785E73C" ma:contentTypeVersion="16" ma:contentTypeDescription="Ein neues Dokument erstellen." ma:contentTypeScope="" ma:versionID="3137c1f009148f659df6d992de73cdb9">
  <xsd:schema xmlns:xsd="http://www.w3.org/2001/XMLSchema" xmlns:xs="http://www.w3.org/2001/XMLSchema" xmlns:p="http://schemas.microsoft.com/office/2006/metadata/properties" xmlns:ns2="b5c4e143-e13b-4fe9-bc9f-7921fe7a81a3" xmlns:ns3="5e706d45-6995-428d-a2e2-8487d2715385" targetNamespace="http://schemas.microsoft.com/office/2006/metadata/properties" ma:root="true" ma:fieldsID="bb57ca68386f7badd7b9c5892dc81d92" ns2:_="" ns3:_="">
    <xsd:import namespace="b5c4e143-e13b-4fe9-bc9f-7921fe7a81a3"/>
    <xsd:import namespace="5e706d45-6995-428d-a2e2-8487d27153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4e143-e13b-4fe9-bc9f-7921fe7a8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1cdf126e-e51a-4847-8d29-b91b9d2a1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06d45-6995-428d-a2e2-8487d271538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922e8d2-05da-4b52-814c-8a3ded0ea488}" ma:internalName="TaxCatchAll" ma:showField="CatchAllData" ma:web="5e706d45-6995-428d-a2e2-8487d2715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2D9DB-B4A6-4B16-955B-E9352823795B}">
  <ds:schemaRefs>
    <ds:schemaRef ds:uri="http://schemas.microsoft.com/office/2006/metadata/properties"/>
    <ds:schemaRef ds:uri="http://schemas.microsoft.com/office/infopath/2007/PartnerControls"/>
    <ds:schemaRef ds:uri="b5c4e143-e13b-4fe9-bc9f-7921fe7a81a3"/>
    <ds:schemaRef ds:uri="5e706d45-6995-428d-a2e2-8487d2715385"/>
  </ds:schemaRefs>
</ds:datastoreItem>
</file>

<file path=customXml/itemProps2.xml><?xml version="1.0" encoding="utf-8"?>
<ds:datastoreItem xmlns:ds="http://schemas.openxmlformats.org/officeDocument/2006/customXml" ds:itemID="{F202D91F-2B19-402F-868C-58931340E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4e143-e13b-4fe9-bc9f-7921fe7a81a3"/>
    <ds:schemaRef ds:uri="5e706d45-6995-428d-a2e2-8487d2715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8F8B49-42DA-40F0-9944-10290F8BB8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 Mitte</Template>
  <TotalTime>0</TotalTime>
  <Words>2022</Words>
  <Application>Microsoft Macintosh PowerPoint</Application>
  <PresentationFormat>Breitbild</PresentationFormat>
  <Paragraphs>362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Arial</vt:lpstr>
      <vt:lpstr>Calibri</vt:lpstr>
      <vt:lpstr>Die Mitte</vt:lpstr>
      <vt:lpstr>PowerPoint-Präsentation</vt:lpstr>
      <vt:lpstr>PowerPoint-Präsentation</vt:lpstr>
      <vt:lpstr>PowerPoint-Präsentation</vt:lpstr>
      <vt:lpstr>Name Vorname (45 Pt.)</vt:lpstr>
      <vt:lpstr>Name Vorname (45 Pt.)</vt:lpstr>
      <vt:lpstr>Name Vorname (45 Pt.)</vt:lpstr>
      <vt:lpstr>Titel (45 Pt.)</vt:lpstr>
      <vt:lpstr>Inhaltsverzeichnis (30 Pt.)</vt:lpstr>
      <vt:lpstr>Präsentationstitel (30 Pt.)</vt:lpstr>
      <vt:lpstr>Das ist ein Titel (30 Pt.) mit zwei Zeilen</vt:lpstr>
      <vt:lpstr>Kapiteltrenner maximal zwei Zeilen (45 Pt.)</vt:lpstr>
      <vt:lpstr>Kapiteltrenner maximal zwei Zeilen (45 Pt.)</vt:lpstr>
      <vt:lpstr>Präsentationstitel (30 Pt.)</vt:lpstr>
      <vt:lpstr>Präsentationstitel (30 Pt.)</vt:lpstr>
      <vt:lpstr>Präsentationstitel (30 Pt.)</vt:lpstr>
      <vt:lpstr>Präsentationstitel (30 Pt.)</vt:lpstr>
      <vt:lpstr>Präsentationstitel (30 Pt.)</vt:lpstr>
      <vt:lpstr>Präsentationstitel (30 Pt.)</vt:lpstr>
      <vt:lpstr>Präsentationstitel (30 Pt.)</vt:lpstr>
      <vt:lpstr>Präsentationstitel (30 Pt.)</vt:lpstr>
      <vt:lpstr>Präsentationstitel (30 Pt.)</vt:lpstr>
      <vt:lpstr>PowerPoint-Präsentation</vt:lpstr>
      <vt:lpstr>PowerPoint-Präsentation</vt:lpstr>
      <vt:lpstr>PowerPoint-Präsentation</vt:lpstr>
      <vt:lpstr>Präsentationstitel (30 Pt.)</vt:lpstr>
      <vt:lpstr>Präsentationstitel (30 Pt.)</vt:lpstr>
      <vt:lpstr>Präsentationstitel (30 Pt.)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Janine  Janneck</dc:creator>
  <cp:lastModifiedBy>Janine  Janneck</cp:lastModifiedBy>
  <cp:revision>1</cp:revision>
  <dcterms:created xsi:type="dcterms:W3CDTF">2025-03-03T12:31:12Z</dcterms:created>
  <dcterms:modified xsi:type="dcterms:W3CDTF">2025-03-03T12:31:58Z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0x01010069A9C54DE6E05045BC024286D785E73C</vt:lpwstr>
  </property>
  <property fmtid="{D5CDD505-2E9C-101B-9397-08002B2CF9AE}" pid="3" name="MediaServiceImageTags">
    <vt:lpwstr/>
  </property>
</Properties>
</file>